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9" r:id="rId1"/>
  </p:sldMasterIdLst>
  <p:sldIdLst>
    <p:sldId id="256" r:id="rId2"/>
    <p:sldId id="257" r:id="rId3"/>
    <p:sldId id="258" r:id="rId4"/>
    <p:sldId id="259" r:id="rId5"/>
    <p:sldId id="260" r:id="rId6"/>
    <p:sldId id="261" r:id="rId7"/>
    <p:sldId id="263" r:id="rId8"/>
    <p:sldId id="264" r:id="rId9"/>
    <p:sldId id="265" r:id="rId10"/>
    <p:sldId id="269" r:id="rId11"/>
    <p:sldId id="270" r:id="rId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275"/>
    <p:restoredTop sz="94613"/>
  </p:normalViewPr>
  <p:slideViewPr>
    <p:cSldViewPr>
      <p:cViewPr varScale="1">
        <p:scale>
          <a:sx n="119" d="100"/>
          <a:sy n="119" d="100"/>
        </p:scale>
        <p:origin x="1576"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36DEC2-617F-4DD7-B333-7D85F2E585E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250C074-EEBF-4A34-BA09-F664AA10C0AB}">
      <dgm:prSet/>
      <dgm:spPr/>
      <dgm:t>
        <a:bodyPr/>
        <a:lstStyle/>
        <a:p>
          <a:r>
            <a:rPr lang="en-US"/>
            <a:t>Introduction</a:t>
          </a:r>
        </a:p>
      </dgm:t>
    </dgm:pt>
    <dgm:pt modelId="{01D7178D-1A66-49CE-99C6-23B799D6DD91}" type="parTrans" cxnId="{CBD1838E-C699-4A9C-912E-852ABC165430}">
      <dgm:prSet/>
      <dgm:spPr/>
      <dgm:t>
        <a:bodyPr/>
        <a:lstStyle/>
        <a:p>
          <a:endParaRPr lang="en-US"/>
        </a:p>
      </dgm:t>
    </dgm:pt>
    <dgm:pt modelId="{74EA6D16-2018-4090-B75A-B186EF685A7A}" type="sibTrans" cxnId="{CBD1838E-C699-4A9C-912E-852ABC165430}">
      <dgm:prSet/>
      <dgm:spPr/>
      <dgm:t>
        <a:bodyPr/>
        <a:lstStyle/>
        <a:p>
          <a:endParaRPr lang="en-US"/>
        </a:p>
      </dgm:t>
    </dgm:pt>
    <dgm:pt modelId="{64BE774E-4842-4D7D-B853-7C721C9D9B22}">
      <dgm:prSet/>
      <dgm:spPr/>
      <dgm:t>
        <a:bodyPr/>
        <a:lstStyle/>
        <a:p>
          <a:r>
            <a:rPr lang="en-US"/>
            <a:t>Problem Statement</a:t>
          </a:r>
        </a:p>
      </dgm:t>
    </dgm:pt>
    <dgm:pt modelId="{49B5B489-F7ED-4D5F-955E-F23B46E3F2A4}" type="parTrans" cxnId="{F93DAAAD-FF0A-45BA-B18F-EDE8CCA05FC0}">
      <dgm:prSet/>
      <dgm:spPr/>
      <dgm:t>
        <a:bodyPr/>
        <a:lstStyle/>
        <a:p>
          <a:endParaRPr lang="en-US"/>
        </a:p>
      </dgm:t>
    </dgm:pt>
    <dgm:pt modelId="{3DC0F1FC-8039-4A71-878F-E789729E89FD}" type="sibTrans" cxnId="{F93DAAAD-FF0A-45BA-B18F-EDE8CCA05FC0}">
      <dgm:prSet/>
      <dgm:spPr/>
      <dgm:t>
        <a:bodyPr/>
        <a:lstStyle/>
        <a:p>
          <a:endParaRPr lang="en-US"/>
        </a:p>
      </dgm:t>
    </dgm:pt>
    <dgm:pt modelId="{C5DC88C2-C213-4507-A60F-AEB890DFB330}">
      <dgm:prSet/>
      <dgm:spPr/>
      <dgm:t>
        <a:bodyPr/>
        <a:lstStyle/>
        <a:p>
          <a:r>
            <a:rPr lang="en-US"/>
            <a:t>Methodology</a:t>
          </a:r>
        </a:p>
      </dgm:t>
    </dgm:pt>
    <dgm:pt modelId="{86745239-3FFA-4008-9FDC-17D1F4B465F4}" type="parTrans" cxnId="{C5804BB2-8D42-48B9-9D24-1B019DA175DC}">
      <dgm:prSet/>
      <dgm:spPr/>
      <dgm:t>
        <a:bodyPr/>
        <a:lstStyle/>
        <a:p>
          <a:endParaRPr lang="en-US"/>
        </a:p>
      </dgm:t>
    </dgm:pt>
    <dgm:pt modelId="{35C096FD-BE36-4B62-A7D1-48114172D6A8}" type="sibTrans" cxnId="{C5804BB2-8D42-48B9-9D24-1B019DA175DC}">
      <dgm:prSet/>
      <dgm:spPr/>
      <dgm:t>
        <a:bodyPr/>
        <a:lstStyle/>
        <a:p>
          <a:endParaRPr lang="en-US"/>
        </a:p>
      </dgm:t>
    </dgm:pt>
    <dgm:pt modelId="{73B1813E-119B-4974-87BF-B48AE26D5C92}">
      <dgm:prSet/>
      <dgm:spPr/>
      <dgm:t>
        <a:bodyPr/>
        <a:lstStyle/>
        <a:p>
          <a:r>
            <a:rPr lang="en-US"/>
            <a:t>Results and Discussion</a:t>
          </a:r>
        </a:p>
      </dgm:t>
    </dgm:pt>
    <dgm:pt modelId="{10853371-97AC-41AA-BC45-BFD645904A8D}" type="parTrans" cxnId="{3BA00813-862A-4006-B133-35BF18AE6B50}">
      <dgm:prSet/>
      <dgm:spPr/>
      <dgm:t>
        <a:bodyPr/>
        <a:lstStyle/>
        <a:p>
          <a:endParaRPr lang="en-US"/>
        </a:p>
      </dgm:t>
    </dgm:pt>
    <dgm:pt modelId="{6578DF01-25AB-48E6-9ECA-FB7617E2F1AB}" type="sibTrans" cxnId="{3BA00813-862A-4006-B133-35BF18AE6B50}">
      <dgm:prSet/>
      <dgm:spPr/>
      <dgm:t>
        <a:bodyPr/>
        <a:lstStyle/>
        <a:p>
          <a:endParaRPr lang="en-US"/>
        </a:p>
      </dgm:t>
    </dgm:pt>
    <dgm:pt modelId="{5F1E1A27-A327-4D70-BCA7-6E0AD4F7CBA5}">
      <dgm:prSet/>
      <dgm:spPr/>
      <dgm:t>
        <a:bodyPr/>
        <a:lstStyle/>
        <a:p>
          <a:r>
            <a:rPr lang="en-US"/>
            <a:t>Conclusion and Future Work</a:t>
          </a:r>
        </a:p>
      </dgm:t>
    </dgm:pt>
    <dgm:pt modelId="{C435BEF8-E5FE-4D26-9219-46F443AA70F6}" type="parTrans" cxnId="{3B6EE4A7-7028-469B-B565-3B5CB6FB0FCB}">
      <dgm:prSet/>
      <dgm:spPr/>
      <dgm:t>
        <a:bodyPr/>
        <a:lstStyle/>
        <a:p>
          <a:endParaRPr lang="en-US"/>
        </a:p>
      </dgm:t>
    </dgm:pt>
    <dgm:pt modelId="{5F98724D-65BD-441D-A9DC-154B8F9EEDE8}" type="sibTrans" cxnId="{3B6EE4A7-7028-469B-B565-3B5CB6FB0FCB}">
      <dgm:prSet/>
      <dgm:spPr/>
      <dgm:t>
        <a:bodyPr/>
        <a:lstStyle/>
        <a:p>
          <a:endParaRPr lang="en-US"/>
        </a:p>
      </dgm:t>
    </dgm:pt>
    <dgm:pt modelId="{3AA3CE0D-F2D9-421E-B8E5-CB738A043576}" type="pres">
      <dgm:prSet presAssocID="{B936DEC2-617F-4DD7-B333-7D85F2E585E6}" presName="root" presStyleCnt="0">
        <dgm:presLayoutVars>
          <dgm:dir/>
          <dgm:resizeHandles val="exact"/>
        </dgm:presLayoutVars>
      </dgm:prSet>
      <dgm:spPr/>
    </dgm:pt>
    <dgm:pt modelId="{99BBB87B-F64A-4035-878D-974F1067E4ED}" type="pres">
      <dgm:prSet presAssocID="{5250C074-EEBF-4A34-BA09-F664AA10C0AB}" presName="compNode" presStyleCnt="0"/>
      <dgm:spPr/>
    </dgm:pt>
    <dgm:pt modelId="{8100CD2F-C175-41E4-97A6-74C3F5B17E4F}" type="pres">
      <dgm:prSet presAssocID="{5250C074-EEBF-4A34-BA09-F664AA10C0A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ke"/>
        </a:ext>
      </dgm:extLst>
    </dgm:pt>
    <dgm:pt modelId="{8BE5D03D-3A85-47C9-A3B9-C975142A577A}" type="pres">
      <dgm:prSet presAssocID="{5250C074-EEBF-4A34-BA09-F664AA10C0AB}" presName="spaceRect" presStyleCnt="0"/>
      <dgm:spPr/>
    </dgm:pt>
    <dgm:pt modelId="{C29D4232-084F-494A-B121-1E2EAED10CB1}" type="pres">
      <dgm:prSet presAssocID="{5250C074-EEBF-4A34-BA09-F664AA10C0AB}" presName="textRect" presStyleLbl="revTx" presStyleIdx="0" presStyleCnt="5">
        <dgm:presLayoutVars>
          <dgm:chMax val="1"/>
          <dgm:chPref val="1"/>
        </dgm:presLayoutVars>
      </dgm:prSet>
      <dgm:spPr/>
    </dgm:pt>
    <dgm:pt modelId="{77324515-FB33-43D6-88E0-86752D5E60EE}" type="pres">
      <dgm:prSet presAssocID="{74EA6D16-2018-4090-B75A-B186EF685A7A}" presName="sibTrans" presStyleCnt="0"/>
      <dgm:spPr/>
    </dgm:pt>
    <dgm:pt modelId="{16E54B7D-EFB5-457F-838A-E38854FD16D1}" type="pres">
      <dgm:prSet presAssocID="{64BE774E-4842-4D7D-B853-7C721C9D9B22}" presName="compNode" presStyleCnt="0"/>
      <dgm:spPr/>
    </dgm:pt>
    <dgm:pt modelId="{65FAEDEE-5C8A-4F4B-93AC-869919F97BA0}" type="pres">
      <dgm:prSet presAssocID="{64BE774E-4842-4D7D-B853-7C721C9D9B2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agnostic"/>
        </a:ext>
      </dgm:extLst>
    </dgm:pt>
    <dgm:pt modelId="{353FA093-9414-4F1F-AA1F-27B99291B888}" type="pres">
      <dgm:prSet presAssocID="{64BE774E-4842-4D7D-B853-7C721C9D9B22}" presName="spaceRect" presStyleCnt="0"/>
      <dgm:spPr/>
    </dgm:pt>
    <dgm:pt modelId="{FCC9CA49-C23F-4082-A4B1-73F8950A8AC7}" type="pres">
      <dgm:prSet presAssocID="{64BE774E-4842-4D7D-B853-7C721C9D9B22}" presName="textRect" presStyleLbl="revTx" presStyleIdx="1" presStyleCnt="5">
        <dgm:presLayoutVars>
          <dgm:chMax val="1"/>
          <dgm:chPref val="1"/>
        </dgm:presLayoutVars>
      </dgm:prSet>
      <dgm:spPr/>
    </dgm:pt>
    <dgm:pt modelId="{F219457A-4EF5-403B-875C-BAC1241FCB15}" type="pres">
      <dgm:prSet presAssocID="{3DC0F1FC-8039-4A71-878F-E789729E89FD}" presName="sibTrans" presStyleCnt="0"/>
      <dgm:spPr/>
    </dgm:pt>
    <dgm:pt modelId="{E7EF49DE-08D0-47E7-9714-222DFA5C39DA}" type="pres">
      <dgm:prSet presAssocID="{C5DC88C2-C213-4507-A60F-AEB890DFB330}" presName="compNode" presStyleCnt="0"/>
      <dgm:spPr/>
    </dgm:pt>
    <dgm:pt modelId="{B34ECD25-FA38-493E-B70E-D5E2355E57D2}" type="pres">
      <dgm:prSet presAssocID="{C5DC88C2-C213-4507-A60F-AEB890DFB33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Enrolment"/>
        </a:ext>
      </dgm:extLst>
    </dgm:pt>
    <dgm:pt modelId="{2234E482-7E1F-443D-831C-EC6C0C79A6B1}" type="pres">
      <dgm:prSet presAssocID="{C5DC88C2-C213-4507-A60F-AEB890DFB330}" presName="spaceRect" presStyleCnt="0"/>
      <dgm:spPr/>
    </dgm:pt>
    <dgm:pt modelId="{9A565747-BA40-49EE-B2DA-E72D011EC776}" type="pres">
      <dgm:prSet presAssocID="{C5DC88C2-C213-4507-A60F-AEB890DFB330}" presName="textRect" presStyleLbl="revTx" presStyleIdx="2" presStyleCnt="5">
        <dgm:presLayoutVars>
          <dgm:chMax val="1"/>
          <dgm:chPref val="1"/>
        </dgm:presLayoutVars>
      </dgm:prSet>
      <dgm:spPr/>
    </dgm:pt>
    <dgm:pt modelId="{A6F10D22-BE50-4E4B-A187-ABDB459D952F}" type="pres">
      <dgm:prSet presAssocID="{35C096FD-BE36-4B62-A7D1-48114172D6A8}" presName="sibTrans" presStyleCnt="0"/>
      <dgm:spPr/>
    </dgm:pt>
    <dgm:pt modelId="{362DE50A-970D-4184-BE33-F46E31954121}" type="pres">
      <dgm:prSet presAssocID="{73B1813E-119B-4974-87BF-B48AE26D5C92}" presName="compNode" presStyleCnt="0"/>
      <dgm:spPr/>
    </dgm:pt>
    <dgm:pt modelId="{77AF52FD-9D05-4C20-802B-5E2AD5EF7120}" type="pres">
      <dgm:prSet presAssocID="{73B1813E-119B-4974-87BF-B48AE26D5C9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st Case"/>
        </a:ext>
      </dgm:extLst>
    </dgm:pt>
    <dgm:pt modelId="{E3C595C9-1E8F-49FA-BCE6-768F9290297D}" type="pres">
      <dgm:prSet presAssocID="{73B1813E-119B-4974-87BF-B48AE26D5C92}" presName="spaceRect" presStyleCnt="0"/>
      <dgm:spPr/>
    </dgm:pt>
    <dgm:pt modelId="{70F352C8-19BE-467B-B4BC-B53E9F27CEAB}" type="pres">
      <dgm:prSet presAssocID="{73B1813E-119B-4974-87BF-B48AE26D5C92}" presName="textRect" presStyleLbl="revTx" presStyleIdx="3" presStyleCnt="5">
        <dgm:presLayoutVars>
          <dgm:chMax val="1"/>
          <dgm:chPref val="1"/>
        </dgm:presLayoutVars>
      </dgm:prSet>
      <dgm:spPr/>
    </dgm:pt>
    <dgm:pt modelId="{9D549A21-82E8-4FF9-B35C-272225122AFF}" type="pres">
      <dgm:prSet presAssocID="{6578DF01-25AB-48E6-9ECA-FB7617E2F1AB}" presName="sibTrans" presStyleCnt="0"/>
      <dgm:spPr/>
    </dgm:pt>
    <dgm:pt modelId="{1ECB24FD-8AC8-4B03-9044-BA91B2B77DA4}" type="pres">
      <dgm:prSet presAssocID="{5F1E1A27-A327-4D70-BCA7-6E0AD4F7CBA5}" presName="compNode" presStyleCnt="0"/>
      <dgm:spPr/>
    </dgm:pt>
    <dgm:pt modelId="{78144D82-545D-4062-9AC3-F74990C35235}" type="pres">
      <dgm:prSet presAssocID="{5F1E1A27-A327-4D70-BCA7-6E0AD4F7CBA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istory"/>
        </a:ext>
      </dgm:extLst>
    </dgm:pt>
    <dgm:pt modelId="{3FA1C2C3-B86B-4171-848D-48396A8BCCFC}" type="pres">
      <dgm:prSet presAssocID="{5F1E1A27-A327-4D70-BCA7-6E0AD4F7CBA5}" presName="spaceRect" presStyleCnt="0"/>
      <dgm:spPr/>
    </dgm:pt>
    <dgm:pt modelId="{F210F5AB-94F8-4F51-B469-CF76186F9A85}" type="pres">
      <dgm:prSet presAssocID="{5F1E1A27-A327-4D70-BCA7-6E0AD4F7CBA5}" presName="textRect" presStyleLbl="revTx" presStyleIdx="4" presStyleCnt="5">
        <dgm:presLayoutVars>
          <dgm:chMax val="1"/>
          <dgm:chPref val="1"/>
        </dgm:presLayoutVars>
      </dgm:prSet>
      <dgm:spPr/>
    </dgm:pt>
  </dgm:ptLst>
  <dgm:cxnLst>
    <dgm:cxn modelId="{5B9AA207-CFFD-44A9-9776-C6D0B6AC7207}" type="presOf" srcId="{73B1813E-119B-4974-87BF-B48AE26D5C92}" destId="{70F352C8-19BE-467B-B4BC-B53E9F27CEAB}" srcOrd="0" destOrd="0" presId="urn:microsoft.com/office/officeart/2018/2/layout/IconLabelList"/>
    <dgm:cxn modelId="{B43ED80B-5A45-458B-8569-BB71DDA24972}" type="presOf" srcId="{5250C074-EEBF-4A34-BA09-F664AA10C0AB}" destId="{C29D4232-084F-494A-B121-1E2EAED10CB1}" srcOrd="0" destOrd="0" presId="urn:microsoft.com/office/officeart/2018/2/layout/IconLabelList"/>
    <dgm:cxn modelId="{3BA00813-862A-4006-B133-35BF18AE6B50}" srcId="{B936DEC2-617F-4DD7-B333-7D85F2E585E6}" destId="{73B1813E-119B-4974-87BF-B48AE26D5C92}" srcOrd="3" destOrd="0" parTransId="{10853371-97AC-41AA-BC45-BFD645904A8D}" sibTransId="{6578DF01-25AB-48E6-9ECA-FB7617E2F1AB}"/>
    <dgm:cxn modelId="{59F3801C-F4A6-4DBA-8B7E-84EE0ADEF43B}" type="presOf" srcId="{64BE774E-4842-4D7D-B853-7C721C9D9B22}" destId="{FCC9CA49-C23F-4082-A4B1-73F8950A8AC7}" srcOrd="0" destOrd="0" presId="urn:microsoft.com/office/officeart/2018/2/layout/IconLabelList"/>
    <dgm:cxn modelId="{2D585C41-17C0-4AF1-B3FD-D0BB3F79FCB4}" type="presOf" srcId="{5F1E1A27-A327-4D70-BCA7-6E0AD4F7CBA5}" destId="{F210F5AB-94F8-4F51-B469-CF76186F9A85}" srcOrd="0" destOrd="0" presId="urn:microsoft.com/office/officeart/2018/2/layout/IconLabelList"/>
    <dgm:cxn modelId="{0C501563-2937-4EB3-81D4-77332BBFC6DE}" type="presOf" srcId="{B936DEC2-617F-4DD7-B333-7D85F2E585E6}" destId="{3AA3CE0D-F2D9-421E-B8E5-CB738A043576}" srcOrd="0" destOrd="0" presId="urn:microsoft.com/office/officeart/2018/2/layout/IconLabelList"/>
    <dgm:cxn modelId="{CBD1838E-C699-4A9C-912E-852ABC165430}" srcId="{B936DEC2-617F-4DD7-B333-7D85F2E585E6}" destId="{5250C074-EEBF-4A34-BA09-F664AA10C0AB}" srcOrd="0" destOrd="0" parTransId="{01D7178D-1A66-49CE-99C6-23B799D6DD91}" sibTransId="{74EA6D16-2018-4090-B75A-B186EF685A7A}"/>
    <dgm:cxn modelId="{3B6EE4A7-7028-469B-B565-3B5CB6FB0FCB}" srcId="{B936DEC2-617F-4DD7-B333-7D85F2E585E6}" destId="{5F1E1A27-A327-4D70-BCA7-6E0AD4F7CBA5}" srcOrd="4" destOrd="0" parTransId="{C435BEF8-E5FE-4D26-9219-46F443AA70F6}" sibTransId="{5F98724D-65BD-441D-A9DC-154B8F9EEDE8}"/>
    <dgm:cxn modelId="{F93DAAAD-FF0A-45BA-B18F-EDE8CCA05FC0}" srcId="{B936DEC2-617F-4DD7-B333-7D85F2E585E6}" destId="{64BE774E-4842-4D7D-B853-7C721C9D9B22}" srcOrd="1" destOrd="0" parTransId="{49B5B489-F7ED-4D5F-955E-F23B46E3F2A4}" sibTransId="{3DC0F1FC-8039-4A71-878F-E789729E89FD}"/>
    <dgm:cxn modelId="{C5804BB2-8D42-48B9-9D24-1B019DA175DC}" srcId="{B936DEC2-617F-4DD7-B333-7D85F2E585E6}" destId="{C5DC88C2-C213-4507-A60F-AEB890DFB330}" srcOrd="2" destOrd="0" parTransId="{86745239-3FFA-4008-9FDC-17D1F4B465F4}" sibTransId="{35C096FD-BE36-4B62-A7D1-48114172D6A8}"/>
    <dgm:cxn modelId="{3CE38EE0-2B25-4188-9FC5-93E305E03729}" type="presOf" srcId="{C5DC88C2-C213-4507-A60F-AEB890DFB330}" destId="{9A565747-BA40-49EE-B2DA-E72D011EC776}" srcOrd="0" destOrd="0" presId="urn:microsoft.com/office/officeart/2018/2/layout/IconLabelList"/>
    <dgm:cxn modelId="{0A343A46-05BC-4C60-AC1C-5CB9A42BF9CB}" type="presParOf" srcId="{3AA3CE0D-F2D9-421E-B8E5-CB738A043576}" destId="{99BBB87B-F64A-4035-878D-974F1067E4ED}" srcOrd="0" destOrd="0" presId="urn:microsoft.com/office/officeart/2018/2/layout/IconLabelList"/>
    <dgm:cxn modelId="{6458FB35-2813-4931-9689-5FF4ADB624B8}" type="presParOf" srcId="{99BBB87B-F64A-4035-878D-974F1067E4ED}" destId="{8100CD2F-C175-41E4-97A6-74C3F5B17E4F}" srcOrd="0" destOrd="0" presId="urn:microsoft.com/office/officeart/2018/2/layout/IconLabelList"/>
    <dgm:cxn modelId="{63FA8620-CAAC-4D4C-81CC-38BCD23F42B7}" type="presParOf" srcId="{99BBB87B-F64A-4035-878D-974F1067E4ED}" destId="{8BE5D03D-3A85-47C9-A3B9-C975142A577A}" srcOrd="1" destOrd="0" presId="urn:microsoft.com/office/officeart/2018/2/layout/IconLabelList"/>
    <dgm:cxn modelId="{C91C7DE2-FB6D-4B7B-A421-C5705DC4E19E}" type="presParOf" srcId="{99BBB87B-F64A-4035-878D-974F1067E4ED}" destId="{C29D4232-084F-494A-B121-1E2EAED10CB1}" srcOrd="2" destOrd="0" presId="urn:microsoft.com/office/officeart/2018/2/layout/IconLabelList"/>
    <dgm:cxn modelId="{F68D0F0B-EE99-4886-B7CD-31F86312F67E}" type="presParOf" srcId="{3AA3CE0D-F2D9-421E-B8E5-CB738A043576}" destId="{77324515-FB33-43D6-88E0-86752D5E60EE}" srcOrd="1" destOrd="0" presId="urn:microsoft.com/office/officeart/2018/2/layout/IconLabelList"/>
    <dgm:cxn modelId="{A39FBF67-C660-47F6-98C1-E598A30C6987}" type="presParOf" srcId="{3AA3CE0D-F2D9-421E-B8E5-CB738A043576}" destId="{16E54B7D-EFB5-457F-838A-E38854FD16D1}" srcOrd="2" destOrd="0" presId="urn:microsoft.com/office/officeart/2018/2/layout/IconLabelList"/>
    <dgm:cxn modelId="{C9E7C89E-815F-4324-B834-AEAC6230CA93}" type="presParOf" srcId="{16E54B7D-EFB5-457F-838A-E38854FD16D1}" destId="{65FAEDEE-5C8A-4F4B-93AC-869919F97BA0}" srcOrd="0" destOrd="0" presId="urn:microsoft.com/office/officeart/2018/2/layout/IconLabelList"/>
    <dgm:cxn modelId="{A8F78C92-6A85-4669-8D08-ABEA01809825}" type="presParOf" srcId="{16E54B7D-EFB5-457F-838A-E38854FD16D1}" destId="{353FA093-9414-4F1F-AA1F-27B99291B888}" srcOrd="1" destOrd="0" presId="urn:microsoft.com/office/officeart/2018/2/layout/IconLabelList"/>
    <dgm:cxn modelId="{910868C9-2E38-4E99-B709-D34CF6B38BD8}" type="presParOf" srcId="{16E54B7D-EFB5-457F-838A-E38854FD16D1}" destId="{FCC9CA49-C23F-4082-A4B1-73F8950A8AC7}" srcOrd="2" destOrd="0" presId="urn:microsoft.com/office/officeart/2018/2/layout/IconLabelList"/>
    <dgm:cxn modelId="{615DE2D4-CF18-4978-BB78-6360F3271A0E}" type="presParOf" srcId="{3AA3CE0D-F2D9-421E-B8E5-CB738A043576}" destId="{F219457A-4EF5-403B-875C-BAC1241FCB15}" srcOrd="3" destOrd="0" presId="urn:microsoft.com/office/officeart/2018/2/layout/IconLabelList"/>
    <dgm:cxn modelId="{2CD58268-3309-4511-910A-2EBE10323DBD}" type="presParOf" srcId="{3AA3CE0D-F2D9-421E-B8E5-CB738A043576}" destId="{E7EF49DE-08D0-47E7-9714-222DFA5C39DA}" srcOrd="4" destOrd="0" presId="urn:microsoft.com/office/officeart/2018/2/layout/IconLabelList"/>
    <dgm:cxn modelId="{2E7EA1D8-2AC4-4290-BD07-A9AF4044F163}" type="presParOf" srcId="{E7EF49DE-08D0-47E7-9714-222DFA5C39DA}" destId="{B34ECD25-FA38-493E-B70E-D5E2355E57D2}" srcOrd="0" destOrd="0" presId="urn:microsoft.com/office/officeart/2018/2/layout/IconLabelList"/>
    <dgm:cxn modelId="{E1E0D0EB-29B8-4441-B2EB-62C2A528D806}" type="presParOf" srcId="{E7EF49DE-08D0-47E7-9714-222DFA5C39DA}" destId="{2234E482-7E1F-443D-831C-EC6C0C79A6B1}" srcOrd="1" destOrd="0" presId="urn:microsoft.com/office/officeart/2018/2/layout/IconLabelList"/>
    <dgm:cxn modelId="{B2376CA4-92D4-47DB-814A-667FDE5A3343}" type="presParOf" srcId="{E7EF49DE-08D0-47E7-9714-222DFA5C39DA}" destId="{9A565747-BA40-49EE-B2DA-E72D011EC776}" srcOrd="2" destOrd="0" presId="urn:microsoft.com/office/officeart/2018/2/layout/IconLabelList"/>
    <dgm:cxn modelId="{9ED42DCF-DD51-4866-BEE9-410B8BF62F94}" type="presParOf" srcId="{3AA3CE0D-F2D9-421E-B8E5-CB738A043576}" destId="{A6F10D22-BE50-4E4B-A187-ABDB459D952F}" srcOrd="5" destOrd="0" presId="urn:microsoft.com/office/officeart/2018/2/layout/IconLabelList"/>
    <dgm:cxn modelId="{27D6729D-404A-47D0-80CA-4A7402AED8C3}" type="presParOf" srcId="{3AA3CE0D-F2D9-421E-B8E5-CB738A043576}" destId="{362DE50A-970D-4184-BE33-F46E31954121}" srcOrd="6" destOrd="0" presId="urn:microsoft.com/office/officeart/2018/2/layout/IconLabelList"/>
    <dgm:cxn modelId="{593EF26E-5DE8-4D42-8C43-DEA61A014629}" type="presParOf" srcId="{362DE50A-970D-4184-BE33-F46E31954121}" destId="{77AF52FD-9D05-4C20-802B-5E2AD5EF7120}" srcOrd="0" destOrd="0" presId="urn:microsoft.com/office/officeart/2018/2/layout/IconLabelList"/>
    <dgm:cxn modelId="{7A83E402-9B8F-478F-AC83-FA4B874354AD}" type="presParOf" srcId="{362DE50A-970D-4184-BE33-F46E31954121}" destId="{E3C595C9-1E8F-49FA-BCE6-768F9290297D}" srcOrd="1" destOrd="0" presId="urn:microsoft.com/office/officeart/2018/2/layout/IconLabelList"/>
    <dgm:cxn modelId="{CEDFE4B6-AB74-481C-8D73-B2BE989C1E51}" type="presParOf" srcId="{362DE50A-970D-4184-BE33-F46E31954121}" destId="{70F352C8-19BE-467B-B4BC-B53E9F27CEAB}" srcOrd="2" destOrd="0" presId="urn:microsoft.com/office/officeart/2018/2/layout/IconLabelList"/>
    <dgm:cxn modelId="{1A9D1F3B-292F-465B-9320-50817DE4B621}" type="presParOf" srcId="{3AA3CE0D-F2D9-421E-B8E5-CB738A043576}" destId="{9D549A21-82E8-4FF9-B35C-272225122AFF}" srcOrd="7" destOrd="0" presId="urn:microsoft.com/office/officeart/2018/2/layout/IconLabelList"/>
    <dgm:cxn modelId="{B6BEE00E-792F-4E21-95B0-06906DC29708}" type="presParOf" srcId="{3AA3CE0D-F2D9-421E-B8E5-CB738A043576}" destId="{1ECB24FD-8AC8-4B03-9044-BA91B2B77DA4}" srcOrd="8" destOrd="0" presId="urn:microsoft.com/office/officeart/2018/2/layout/IconLabelList"/>
    <dgm:cxn modelId="{A99C80DA-7B85-4974-A5CF-DF1161B72382}" type="presParOf" srcId="{1ECB24FD-8AC8-4B03-9044-BA91B2B77DA4}" destId="{78144D82-545D-4062-9AC3-F74990C35235}" srcOrd="0" destOrd="0" presId="urn:microsoft.com/office/officeart/2018/2/layout/IconLabelList"/>
    <dgm:cxn modelId="{7C36C217-4B4C-494C-9727-3A974B68381F}" type="presParOf" srcId="{1ECB24FD-8AC8-4B03-9044-BA91B2B77DA4}" destId="{3FA1C2C3-B86B-4171-848D-48396A8BCCFC}" srcOrd="1" destOrd="0" presId="urn:microsoft.com/office/officeart/2018/2/layout/IconLabelList"/>
    <dgm:cxn modelId="{1AAC5955-DE83-4CC2-B4A6-1094EA413CB9}" type="presParOf" srcId="{1ECB24FD-8AC8-4B03-9044-BA91B2B77DA4}" destId="{F210F5AB-94F8-4F51-B469-CF76186F9A85}"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69BD77-D4A1-4A83-ABFC-CD81E497ABD1}" type="doc">
      <dgm:prSet loTypeId="urn:microsoft.com/office/officeart/2018/2/layout/IconLabelList" loCatId="icon" qsTypeId="urn:microsoft.com/office/officeart/2005/8/quickstyle/simple1" qsCatId="simple" csTypeId="urn:microsoft.com/office/officeart/2018/5/colors/Iconchunking_neutralbg_accent5_2" csCatId="accent5" phldr="1"/>
      <dgm:spPr/>
      <dgm:t>
        <a:bodyPr/>
        <a:lstStyle/>
        <a:p>
          <a:endParaRPr lang="en-US"/>
        </a:p>
      </dgm:t>
    </dgm:pt>
    <dgm:pt modelId="{3B03A87A-D638-4D09-A751-D9D5015A54B5}">
      <dgm:prSet/>
      <dgm:spPr/>
      <dgm:t>
        <a:bodyPr/>
        <a:lstStyle/>
        <a:p>
          <a:pPr>
            <a:lnSpc>
              <a:spcPct val="100000"/>
            </a:lnSpc>
          </a:pPr>
          <a:r>
            <a:rPr lang="en-IN"/>
            <a:t>As vehicles increasingly rely on VANETs for communication, the privacy and security are seen at higher risks. The data or information exchanged by vehicles and users such as location, traffic, data and all can be easily exposed to malicious hackers.</a:t>
          </a:r>
          <a:endParaRPr lang="en-US"/>
        </a:p>
      </dgm:t>
    </dgm:pt>
    <dgm:pt modelId="{1705FCBD-E8A1-4981-8006-61DD6BFA4BD4}" type="parTrans" cxnId="{8F60A714-9DFF-4FC6-8B05-AC98720A0714}">
      <dgm:prSet/>
      <dgm:spPr/>
      <dgm:t>
        <a:bodyPr/>
        <a:lstStyle/>
        <a:p>
          <a:endParaRPr lang="en-US"/>
        </a:p>
      </dgm:t>
    </dgm:pt>
    <dgm:pt modelId="{5C90B902-28F2-449A-BD32-72632A95B246}" type="sibTrans" cxnId="{8F60A714-9DFF-4FC6-8B05-AC98720A0714}">
      <dgm:prSet/>
      <dgm:spPr/>
      <dgm:t>
        <a:bodyPr/>
        <a:lstStyle/>
        <a:p>
          <a:endParaRPr lang="en-US"/>
        </a:p>
      </dgm:t>
    </dgm:pt>
    <dgm:pt modelId="{3D24363B-7699-4943-8285-6986AE7DD641}">
      <dgm:prSet/>
      <dgm:spPr/>
      <dgm:t>
        <a:bodyPr/>
        <a:lstStyle/>
        <a:p>
          <a:pPr>
            <a:lnSpc>
              <a:spcPct val="100000"/>
            </a:lnSpc>
          </a:pPr>
          <a:r>
            <a:rPr lang="en-IN"/>
            <a:t>If the information is not guarded then it could be exploits for tracking, monitoring or breaching the privacy of user or vehicle. </a:t>
          </a:r>
          <a:endParaRPr lang="en-US"/>
        </a:p>
      </dgm:t>
    </dgm:pt>
    <dgm:pt modelId="{417B0776-4E21-4EDB-A824-AD7235FAC20A}" type="parTrans" cxnId="{0A68F224-34F8-426B-9140-30E94159338F}">
      <dgm:prSet/>
      <dgm:spPr/>
      <dgm:t>
        <a:bodyPr/>
        <a:lstStyle/>
        <a:p>
          <a:endParaRPr lang="en-US"/>
        </a:p>
      </dgm:t>
    </dgm:pt>
    <dgm:pt modelId="{672E9CF1-460B-4937-A406-AAD5F67A6AF6}" type="sibTrans" cxnId="{0A68F224-34F8-426B-9140-30E94159338F}">
      <dgm:prSet/>
      <dgm:spPr/>
      <dgm:t>
        <a:bodyPr/>
        <a:lstStyle/>
        <a:p>
          <a:endParaRPr lang="en-US"/>
        </a:p>
      </dgm:t>
    </dgm:pt>
    <dgm:pt modelId="{8FB431A9-5299-45F5-99A4-8A3BA2F26B44}">
      <dgm:prSet/>
      <dgm:spPr/>
      <dgm:t>
        <a:bodyPr/>
        <a:lstStyle/>
        <a:p>
          <a:pPr>
            <a:lnSpc>
              <a:spcPct val="100000"/>
            </a:lnSpc>
          </a:pPr>
          <a:r>
            <a:rPr lang="en-IN"/>
            <a:t>This project mainly focuses on the need to protect driver information while also considering and facilitating effective vehicle-to-vehicle communication.</a:t>
          </a:r>
          <a:endParaRPr lang="en-US"/>
        </a:p>
      </dgm:t>
    </dgm:pt>
    <dgm:pt modelId="{FB2ADE6F-5776-4F27-B096-63664B33DE51}" type="parTrans" cxnId="{89569F4F-F08C-41CE-AC16-69088971D2FA}">
      <dgm:prSet/>
      <dgm:spPr/>
      <dgm:t>
        <a:bodyPr/>
        <a:lstStyle/>
        <a:p>
          <a:endParaRPr lang="en-US"/>
        </a:p>
      </dgm:t>
    </dgm:pt>
    <dgm:pt modelId="{4E657E91-212A-4B9A-883B-E4A6D63A5F14}" type="sibTrans" cxnId="{89569F4F-F08C-41CE-AC16-69088971D2FA}">
      <dgm:prSet/>
      <dgm:spPr/>
      <dgm:t>
        <a:bodyPr/>
        <a:lstStyle/>
        <a:p>
          <a:endParaRPr lang="en-US"/>
        </a:p>
      </dgm:t>
    </dgm:pt>
    <dgm:pt modelId="{8A349F0A-967B-4C25-9DB3-26BAABC4AA9A}" type="pres">
      <dgm:prSet presAssocID="{7B69BD77-D4A1-4A83-ABFC-CD81E497ABD1}" presName="root" presStyleCnt="0">
        <dgm:presLayoutVars>
          <dgm:dir/>
          <dgm:resizeHandles val="exact"/>
        </dgm:presLayoutVars>
      </dgm:prSet>
      <dgm:spPr/>
    </dgm:pt>
    <dgm:pt modelId="{49C1AB02-63BB-42F0-8045-70EE2CC6BCD6}" type="pres">
      <dgm:prSet presAssocID="{3B03A87A-D638-4D09-A751-D9D5015A54B5}" presName="compNode" presStyleCnt="0"/>
      <dgm:spPr/>
    </dgm:pt>
    <dgm:pt modelId="{0D23B063-04A0-4126-B1E8-10D44BD3DB54}" type="pres">
      <dgm:prSet presAssocID="{3B03A87A-D638-4D09-A751-D9D5015A54B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ooter"/>
        </a:ext>
      </dgm:extLst>
    </dgm:pt>
    <dgm:pt modelId="{EC9ABC3F-0650-4A44-B31F-D7F1955FDBC5}" type="pres">
      <dgm:prSet presAssocID="{3B03A87A-D638-4D09-A751-D9D5015A54B5}" presName="spaceRect" presStyleCnt="0"/>
      <dgm:spPr/>
    </dgm:pt>
    <dgm:pt modelId="{FC1313D6-FE16-48D9-8E2B-2038C0D1BDED}" type="pres">
      <dgm:prSet presAssocID="{3B03A87A-D638-4D09-A751-D9D5015A54B5}" presName="textRect" presStyleLbl="revTx" presStyleIdx="0" presStyleCnt="3">
        <dgm:presLayoutVars>
          <dgm:chMax val="1"/>
          <dgm:chPref val="1"/>
        </dgm:presLayoutVars>
      </dgm:prSet>
      <dgm:spPr/>
    </dgm:pt>
    <dgm:pt modelId="{5A70D0EF-B42E-4AD9-9ACE-D0DEEEF5BEE4}" type="pres">
      <dgm:prSet presAssocID="{5C90B902-28F2-449A-BD32-72632A95B246}" presName="sibTrans" presStyleCnt="0"/>
      <dgm:spPr/>
    </dgm:pt>
    <dgm:pt modelId="{88FA64D2-722C-4654-8C94-53D85EC9DAAE}" type="pres">
      <dgm:prSet presAssocID="{3D24363B-7699-4943-8285-6986AE7DD641}" presName="compNode" presStyleCnt="0"/>
      <dgm:spPr/>
    </dgm:pt>
    <dgm:pt modelId="{04FFD7B5-FEC6-42B8-AD5E-D9F750378F3B}" type="pres">
      <dgm:prSet presAssocID="{3D24363B-7699-4943-8285-6986AE7DD64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curity Camera Sign"/>
        </a:ext>
      </dgm:extLst>
    </dgm:pt>
    <dgm:pt modelId="{23B9C27C-780A-4E13-8723-3AF21C1404D9}" type="pres">
      <dgm:prSet presAssocID="{3D24363B-7699-4943-8285-6986AE7DD641}" presName="spaceRect" presStyleCnt="0"/>
      <dgm:spPr/>
    </dgm:pt>
    <dgm:pt modelId="{680FC7BE-EFFC-43B7-8887-50D07831CC52}" type="pres">
      <dgm:prSet presAssocID="{3D24363B-7699-4943-8285-6986AE7DD641}" presName="textRect" presStyleLbl="revTx" presStyleIdx="1" presStyleCnt="3">
        <dgm:presLayoutVars>
          <dgm:chMax val="1"/>
          <dgm:chPref val="1"/>
        </dgm:presLayoutVars>
      </dgm:prSet>
      <dgm:spPr/>
    </dgm:pt>
    <dgm:pt modelId="{6879DA8F-7F74-438D-B374-E6E5B7EB070C}" type="pres">
      <dgm:prSet presAssocID="{672E9CF1-460B-4937-A406-AAD5F67A6AF6}" presName="sibTrans" presStyleCnt="0"/>
      <dgm:spPr/>
    </dgm:pt>
    <dgm:pt modelId="{DF8E2811-A83B-4D7C-ABFA-9E373D1398D1}" type="pres">
      <dgm:prSet presAssocID="{8FB431A9-5299-45F5-99A4-8A3BA2F26B44}" presName="compNode" presStyleCnt="0"/>
      <dgm:spPr/>
    </dgm:pt>
    <dgm:pt modelId="{7954B6A6-59D8-4737-BA52-68BB7F1E9065}" type="pres">
      <dgm:prSet presAssocID="{8FB431A9-5299-45F5-99A4-8A3BA2F26B4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xi"/>
        </a:ext>
      </dgm:extLst>
    </dgm:pt>
    <dgm:pt modelId="{126FA19D-2DC7-4113-B00F-A446006AFD46}" type="pres">
      <dgm:prSet presAssocID="{8FB431A9-5299-45F5-99A4-8A3BA2F26B44}" presName="spaceRect" presStyleCnt="0"/>
      <dgm:spPr/>
    </dgm:pt>
    <dgm:pt modelId="{8FE33B81-2A67-4A78-8C67-3B500797E3C7}" type="pres">
      <dgm:prSet presAssocID="{8FB431A9-5299-45F5-99A4-8A3BA2F26B44}" presName="textRect" presStyleLbl="revTx" presStyleIdx="2" presStyleCnt="3">
        <dgm:presLayoutVars>
          <dgm:chMax val="1"/>
          <dgm:chPref val="1"/>
        </dgm:presLayoutVars>
      </dgm:prSet>
      <dgm:spPr/>
    </dgm:pt>
  </dgm:ptLst>
  <dgm:cxnLst>
    <dgm:cxn modelId="{8F60A714-9DFF-4FC6-8B05-AC98720A0714}" srcId="{7B69BD77-D4A1-4A83-ABFC-CD81E497ABD1}" destId="{3B03A87A-D638-4D09-A751-D9D5015A54B5}" srcOrd="0" destOrd="0" parTransId="{1705FCBD-E8A1-4981-8006-61DD6BFA4BD4}" sibTransId="{5C90B902-28F2-449A-BD32-72632A95B246}"/>
    <dgm:cxn modelId="{0A68F224-34F8-426B-9140-30E94159338F}" srcId="{7B69BD77-D4A1-4A83-ABFC-CD81E497ABD1}" destId="{3D24363B-7699-4943-8285-6986AE7DD641}" srcOrd="1" destOrd="0" parTransId="{417B0776-4E21-4EDB-A824-AD7235FAC20A}" sibTransId="{672E9CF1-460B-4937-A406-AAD5F67A6AF6}"/>
    <dgm:cxn modelId="{DF69B244-34F5-3C43-96C3-66BF47A9DB12}" type="presOf" srcId="{7B69BD77-D4A1-4A83-ABFC-CD81E497ABD1}" destId="{8A349F0A-967B-4C25-9DB3-26BAABC4AA9A}" srcOrd="0" destOrd="0" presId="urn:microsoft.com/office/officeart/2018/2/layout/IconLabelList"/>
    <dgm:cxn modelId="{89569F4F-F08C-41CE-AC16-69088971D2FA}" srcId="{7B69BD77-D4A1-4A83-ABFC-CD81E497ABD1}" destId="{8FB431A9-5299-45F5-99A4-8A3BA2F26B44}" srcOrd="2" destOrd="0" parTransId="{FB2ADE6F-5776-4F27-B096-63664B33DE51}" sibTransId="{4E657E91-212A-4B9A-883B-E4A6D63A5F14}"/>
    <dgm:cxn modelId="{DFF5F6A0-D8E8-4447-91EC-EC1321CA0D23}" type="presOf" srcId="{8FB431A9-5299-45F5-99A4-8A3BA2F26B44}" destId="{8FE33B81-2A67-4A78-8C67-3B500797E3C7}" srcOrd="0" destOrd="0" presId="urn:microsoft.com/office/officeart/2018/2/layout/IconLabelList"/>
    <dgm:cxn modelId="{FE540CBD-AEE1-404A-B476-C37A78C2CA6B}" type="presOf" srcId="{3D24363B-7699-4943-8285-6986AE7DD641}" destId="{680FC7BE-EFFC-43B7-8887-50D07831CC52}" srcOrd="0" destOrd="0" presId="urn:microsoft.com/office/officeart/2018/2/layout/IconLabelList"/>
    <dgm:cxn modelId="{9D1DA9D5-4F23-1345-AB68-CD784E219C99}" type="presOf" srcId="{3B03A87A-D638-4D09-A751-D9D5015A54B5}" destId="{FC1313D6-FE16-48D9-8E2B-2038C0D1BDED}" srcOrd="0" destOrd="0" presId="urn:microsoft.com/office/officeart/2018/2/layout/IconLabelList"/>
    <dgm:cxn modelId="{996FF16A-3904-084F-8CCD-5A00071624AE}" type="presParOf" srcId="{8A349F0A-967B-4C25-9DB3-26BAABC4AA9A}" destId="{49C1AB02-63BB-42F0-8045-70EE2CC6BCD6}" srcOrd="0" destOrd="0" presId="urn:microsoft.com/office/officeart/2018/2/layout/IconLabelList"/>
    <dgm:cxn modelId="{5A17BFCA-6CB6-B24C-B8E9-9A3A79CF0D9F}" type="presParOf" srcId="{49C1AB02-63BB-42F0-8045-70EE2CC6BCD6}" destId="{0D23B063-04A0-4126-B1E8-10D44BD3DB54}" srcOrd="0" destOrd="0" presId="urn:microsoft.com/office/officeart/2018/2/layout/IconLabelList"/>
    <dgm:cxn modelId="{77B808F7-7792-B64D-A964-7A1014401A89}" type="presParOf" srcId="{49C1AB02-63BB-42F0-8045-70EE2CC6BCD6}" destId="{EC9ABC3F-0650-4A44-B31F-D7F1955FDBC5}" srcOrd="1" destOrd="0" presId="urn:microsoft.com/office/officeart/2018/2/layout/IconLabelList"/>
    <dgm:cxn modelId="{83535404-C65F-1E4C-9E29-8897000F2047}" type="presParOf" srcId="{49C1AB02-63BB-42F0-8045-70EE2CC6BCD6}" destId="{FC1313D6-FE16-48D9-8E2B-2038C0D1BDED}" srcOrd="2" destOrd="0" presId="urn:microsoft.com/office/officeart/2018/2/layout/IconLabelList"/>
    <dgm:cxn modelId="{2822ADB7-0FB5-234D-8DC6-593204A33F52}" type="presParOf" srcId="{8A349F0A-967B-4C25-9DB3-26BAABC4AA9A}" destId="{5A70D0EF-B42E-4AD9-9ACE-D0DEEEF5BEE4}" srcOrd="1" destOrd="0" presId="urn:microsoft.com/office/officeart/2018/2/layout/IconLabelList"/>
    <dgm:cxn modelId="{26E2B094-F756-DD40-89D3-042245693037}" type="presParOf" srcId="{8A349F0A-967B-4C25-9DB3-26BAABC4AA9A}" destId="{88FA64D2-722C-4654-8C94-53D85EC9DAAE}" srcOrd="2" destOrd="0" presId="urn:microsoft.com/office/officeart/2018/2/layout/IconLabelList"/>
    <dgm:cxn modelId="{432FC8A0-950F-F740-8888-3E747D183FF4}" type="presParOf" srcId="{88FA64D2-722C-4654-8C94-53D85EC9DAAE}" destId="{04FFD7B5-FEC6-42B8-AD5E-D9F750378F3B}" srcOrd="0" destOrd="0" presId="urn:microsoft.com/office/officeart/2018/2/layout/IconLabelList"/>
    <dgm:cxn modelId="{92C3D5A9-83D7-EB4B-B720-C40E10AF079B}" type="presParOf" srcId="{88FA64D2-722C-4654-8C94-53D85EC9DAAE}" destId="{23B9C27C-780A-4E13-8723-3AF21C1404D9}" srcOrd="1" destOrd="0" presId="urn:microsoft.com/office/officeart/2018/2/layout/IconLabelList"/>
    <dgm:cxn modelId="{BAFD50FE-F254-4948-A872-C1CA30AD70F1}" type="presParOf" srcId="{88FA64D2-722C-4654-8C94-53D85EC9DAAE}" destId="{680FC7BE-EFFC-43B7-8887-50D07831CC52}" srcOrd="2" destOrd="0" presId="urn:microsoft.com/office/officeart/2018/2/layout/IconLabelList"/>
    <dgm:cxn modelId="{8E0548C5-9E61-0942-8B80-23697A977A79}" type="presParOf" srcId="{8A349F0A-967B-4C25-9DB3-26BAABC4AA9A}" destId="{6879DA8F-7F74-438D-B374-E6E5B7EB070C}" srcOrd="3" destOrd="0" presId="urn:microsoft.com/office/officeart/2018/2/layout/IconLabelList"/>
    <dgm:cxn modelId="{1263C890-4CDF-504C-BB89-B186C9EA36C8}" type="presParOf" srcId="{8A349F0A-967B-4C25-9DB3-26BAABC4AA9A}" destId="{DF8E2811-A83B-4D7C-ABFA-9E373D1398D1}" srcOrd="4" destOrd="0" presId="urn:microsoft.com/office/officeart/2018/2/layout/IconLabelList"/>
    <dgm:cxn modelId="{4F66F442-CF80-6D48-BDDA-B11EF6096F1E}" type="presParOf" srcId="{DF8E2811-A83B-4D7C-ABFA-9E373D1398D1}" destId="{7954B6A6-59D8-4737-BA52-68BB7F1E9065}" srcOrd="0" destOrd="0" presId="urn:microsoft.com/office/officeart/2018/2/layout/IconLabelList"/>
    <dgm:cxn modelId="{B15F61F0-BB3A-0E47-ADC6-DB72AADD5642}" type="presParOf" srcId="{DF8E2811-A83B-4D7C-ABFA-9E373D1398D1}" destId="{126FA19D-2DC7-4113-B00F-A446006AFD46}" srcOrd="1" destOrd="0" presId="urn:microsoft.com/office/officeart/2018/2/layout/IconLabelList"/>
    <dgm:cxn modelId="{34507DE9-37FC-274C-B786-82C85CEB4510}" type="presParOf" srcId="{DF8E2811-A83B-4D7C-ABFA-9E373D1398D1}" destId="{8FE33B81-2A67-4A78-8C67-3B500797E3C7}"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00CD2F-C175-41E4-97A6-74C3F5B17E4F}">
      <dsp:nvSpPr>
        <dsp:cNvPr id="0" name=""/>
        <dsp:cNvSpPr/>
      </dsp:nvSpPr>
      <dsp:spPr>
        <a:xfrm>
          <a:off x="360711" y="1038515"/>
          <a:ext cx="586142" cy="5861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29D4232-084F-494A-B121-1E2EAED10CB1}">
      <dsp:nvSpPr>
        <dsp:cNvPr id="0" name=""/>
        <dsp:cNvSpPr/>
      </dsp:nvSpPr>
      <dsp:spPr>
        <a:xfrm>
          <a:off x="2513" y="1827904"/>
          <a:ext cx="1302539" cy="52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Introduction</a:t>
          </a:r>
        </a:p>
      </dsp:txBody>
      <dsp:txXfrm>
        <a:off x="2513" y="1827904"/>
        <a:ext cx="1302539" cy="521015"/>
      </dsp:txXfrm>
    </dsp:sp>
    <dsp:sp modelId="{65FAEDEE-5C8A-4F4B-93AC-869919F97BA0}">
      <dsp:nvSpPr>
        <dsp:cNvPr id="0" name=""/>
        <dsp:cNvSpPr/>
      </dsp:nvSpPr>
      <dsp:spPr>
        <a:xfrm>
          <a:off x="1891195" y="1038515"/>
          <a:ext cx="586142" cy="5861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CC9CA49-C23F-4082-A4B1-73F8950A8AC7}">
      <dsp:nvSpPr>
        <dsp:cNvPr id="0" name=""/>
        <dsp:cNvSpPr/>
      </dsp:nvSpPr>
      <dsp:spPr>
        <a:xfrm>
          <a:off x="1532997" y="1827904"/>
          <a:ext cx="1302539" cy="52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Problem Statement</a:t>
          </a:r>
        </a:p>
      </dsp:txBody>
      <dsp:txXfrm>
        <a:off x="1532997" y="1827904"/>
        <a:ext cx="1302539" cy="521015"/>
      </dsp:txXfrm>
    </dsp:sp>
    <dsp:sp modelId="{B34ECD25-FA38-493E-B70E-D5E2355E57D2}">
      <dsp:nvSpPr>
        <dsp:cNvPr id="0" name=""/>
        <dsp:cNvSpPr/>
      </dsp:nvSpPr>
      <dsp:spPr>
        <a:xfrm>
          <a:off x="3421678" y="1038515"/>
          <a:ext cx="586142" cy="5861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A565747-BA40-49EE-B2DA-E72D011EC776}">
      <dsp:nvSpPr>
        <dsp:cNvPr id="0" name=""/>
        <dsp:cNvSpPr/>
      </dsp:nvSpPr>
      <dsp:spPr>
        <a:xfrm>
          <a:off x="3063480" y="1827904"/>
          <a:ext cx="1302539" cy="52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Methodology</a:t>
          </a:r>
        </a:p>
      </dsp:txBody>
      <dsp:txXfrm>
        <a:off x="3063480" y="1827904"/>
        <a:ext cx="1302539" cy="521015"/>
      </dsp:txXfrm>
    </dsp:sp>
    <dsp:sp modelId="{77AF52FD-9D05-4C20-802B-5E2AD5EF7120}">
      <dsp:nvSpPr>
        <dsp:cNvPr id="0" name=""/>
        <dsp:cNvSpPr/>
      </dsp:nvSpPr>
      <dsp:spPr>
        <a:xfrm>
          <a:off x="4952162" y="1038515"/>
          <a:ext cx="586142" cy="58614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0F352C8-19BE-467B-B4BC-B53E9F27CEAB}">
      <dsp:nvSpPr>
        <dsp:cNvPr id="0" name=""/>
        <dsp:cNvSpPr/>
      </dsp:nvSpPr>
      <dsp:spPr>
        <a:xfrm>
          <a:off x="4593963" y="1827904"/>
          <a:ext cx="1302539" cy="52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Results and Discussion</a:t>
          </a:r>
        </a:p>
      </dsp:txBody>
      <dsp:txXfrm>
        <a:off x="4593963" y="1827904"/>
        <a:ext cx="1302539" cy="521015"/>
      </dsp:txXfrm>
    </dsp:sp>
    <dsp:sp modelId="{78144D82-545D-4062-9AC3-F74990C35235}">
      <dsp:nvSpPr>
        <dsp:cNvPr id="0" name=""/>
        <dsp:cNvSpPr/>
      </dsp:nvSpPr>
      <dsp:spPr>
        <a:xfrm>
          <a:off x="6482645" y="1038515"/>
          <a:ext cx="586142" cy="58614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210F5AB-94F8-4F51-B469-CF76186F9A85}">
      <dsp:nvSpPr>
        <dsp:cNvPr id="0" name=""/>
        <dsp:cNvSpPr/>
      </dsp:nvSpPr>
      <dsp:spPr>
        <a:xfrm>
          <a:off x="6124447" y="1827904"/>
          <a:ext cx="1302539" cy="52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Conclusion and Future Work</a:t>
          </a:r>
        </a:p>
      </dsp:txBody>
      <dsp:txXfrm>
        <a:off x="6124447" y="1827904"/>
        <a:ext cx="1302539" cy="5210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23B063-04A0-4126-B1E8-10D44BD3DB54}">
      <dsp:nvSpPr>
        <dsp:cNvPr id="0" name=""/>
        <dsp:cNvSpPr/>
      </dsp:nvSpPr>
      <dsp:spPr>
        <a:xfrm>
          <a:off x="1216898" y="119388"/>
          <a:ext cx="802880" cy="8028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C1313D6-FE16-48D9-8E2B-2038C0D1BDED}">
      <dsp:nvSpPr>
        <dsp:cNvPr id="0" name=""/>
        <dsp:cNvSpPr/>
      </dsp:nvSpPr>
      <dsp:spPr>
        <a:xfrm>
          <a:off x="726249" y="1394658"/>
          <a:ext cx="1784179" cy="1873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IN" sz="1100" kern="1200"/>
            <a:t>As vehicles increasingly rely on VANETs for communication, the privacy and security are seen at higher risks. The data or information exchanged by vehicles and users such as location, traffic, data and all can be easily exposed to malicious hackers.</a:t>
          </a:r>
          <a:endParaRPr lang="en-US" sz="1100" kern="1200"/>
        </a:p>
      </dsp:txBody>
      <dsp:txXfrm>
        <a:off x="726249" y="1394658"/>
        <a:ext cx="1784179" cy="1873388"/>
      </dsp:txXfrm>
    </dsp:sp>
    <dsp:sp modelId="{04FFD7B5-FEC6-42B8-AD5E-D9F750378F3B}">
      <dsp:nvSpPr>
        <dsp:cNvPr id="0" name=""/>
        <dsp:cNvSpPr/>
      </dsp:nvSpPr>
      <dsp:spPr>
        <a:xfrm>
          <a:off x="3313309" y="119388"/>
          <a:ext cx="802880" cy="8028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80FC7BE-EFFC-43B7-8887-50D07831CC52}">
      <dsp:nvSpPr>
        <dsp:cNvPr id="0" name=""/>
        <dsp:cNvSpPr/>
      </dsp:nvSpPr>
      <dsp:spPr>
        <a:xfrm>
          <a:off x="2822660" y="1394658"/>
          <a:ext cx="1784179" cy="1873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IN" sz="1100" kern="1200"/>
            <a:t>If the information is not guarded then it could be exploits for tracking, monitoring or breaching the privacy of user or vehicle. </a:t>
          </a:r>
          <a:endParaRPr lang="en-US" sz="1100" kern="1200"/>
        </a:p>
      </dsp:txBody>
      <dsp:txXfrm>
        <a:off x="2822660" y="1394658"/>
        <a:ext cx="1784179" cy="1873388"/>
      </dsp:txXfrm>
    </dsp:sp>
    <dsp:sp modelId="{7954B6A6-59D8-4737-BA52-68BB7F1E9065}">
      <dsp:nvSpPr>
        <dsp:cNvPr id="0" name=""/>
        <dsp:cNvSpPr/>
      </dsp:nvSpPr>
      <dsp:spPr>
        <a:xfrm>
          <a:off x="5409720" y="119388"/>
          <a:ext cx="802880" cy="8028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FE33B81-2A67-4A78-8C67-3B500797E3C7}">
      <dsp:nvSpPr>
        <dsp:cNvPr id="0" name=""/>
        <dsp:cNvSpPr/>
      </dsp:nvSpPr>
      <dsp:spPr>
        <a:xfrm>
          <a:off x="4919071" y="1394658"/>
          <a:ext cx="1784179" cy="1873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IN" sz="1100" kern="1200"/>
            <a:t>This project mainly focuses on the need to protect driver information while also considering and facilitating effective vehicle-to-vehicle communication.</a:t>
          </a:r>
          <a:endParaRPr lang="en-US" sz="1100" kern="1200"/>
        </a:p>
      </dsp:txBody>
      <dsp:txXfrm>
        <a:off x="4919071" y="1394658"/>
        <a:ext cx="1784179" cy="1873388"/>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19314" y="596019"/>
            <a:ext cx="7510506" cy="3213982"/>
          </a:xfrm>
        </p:spPr>
        <p:txBody>
          <a:bodyPr anchor="b">
            <a:normAutofit/>
          </a:bodyPr>
          <a:lstStyle>
            <a:lvl1pPr algn="ctr">
              <a:defRPr sz="40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819314" y="3886200"/>
            <a:ext cx="7510506" cy="2219108"/>
          </a:xfrm>
        </p:spPr>
        <p:txBody>
          <a:bodyPr anchor="t">
            <a:normAutofit/>
          </a:bodyPr>
          <a:lstStyle>
            <a:lvl1pPr marL="0" indent="0" algn="ctr">
              <a:buNone/>
              <a:defRPr sz="1800">
                <a:gradFill flip="none" rotWithShape="1">
                  <a:gsLst>
                    <a:gs pos="0">
                      <a:schemeClr val="tx1"/>
                    </a:gs>
                    <a:gs pos="100000">
                      <a:schemeClr val="tx1">
                        <a:lumMod val="75000"/>
                      </a:schemeClr>
                    </a:gs>
                  </a:gsLst>
                  <a:lin ang="0" scaled="1"/>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6EA112E2-E608-4A15-81DA-3AD020ED1F9A}" type="datetimeFigureOut">
              <a:rPr lang="en-US" smtClean="0"/>
              <a:pPr/>
              <a:t>1/18/25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4BB3F4-00F4-4550-9F6A-D569848A1F0D}" type="slidenum">
              <a:rPr lang="en-IN" smtClean="0"/>
              <a:pPr/>
              <a:t>‹#›</a:t>
            </a:fld>
            <a:endParaRPr lang="en-IN"/>
          </a:p>
        </p:txBody>
      </p:sp>
    </p:spTree>
    <p:extLst>
      <p:ext uri="{BB962C8B-B14F-4D97-AF65-F5344CB8AC3E}">
        <p14:creationId xmlns:p14="http://schemas.microsoft.com/office/powerpoint/2010/main" val="36989837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677" y="4377485"/>
            <a:ext cx="7413007" cy="907505"/>
          </a:xfrm>
        </p:spPr>
        <p:txBody>
          <a:bodyPr anchor="b">
            <a:normAutofit/>
          </a:bodyPr>
          <a:lstStyle>
            <a:lvl1pPr algn="l">
              <a:defRPr sz="20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917678" y="996188"/>
            <a:ext cx="7301427" cy="298112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917677" y="5284990"/>
            <a:ext cx="7413007" cy="81707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6EA112E2-E608-4A15-81DA-3AD020ED1F9A}" type="datetimeFigureOut">
              <a:rPr lang="en-US" smtClean="0"/>
              <a:pPr/>
              <a:t>1/18/25</a:t>
            </a:fld>
            <a:endParaRPr lang="en-IN"/>
          </a:p>
        </p:txBody>
      </p:sp>
      <p:sp>
        <p:nvSpPr>
          <p:cNvPr id="6" name="Footer Placeholder 5"/>
          <p:cNvSpPr>
            <a:spLocks noGrp="1"/>
          </p:cNvSpPr>
          <p:nvPr>
            <p:ph type="ftr" sz="quarter" idx="11"/>
          </p:nvPr>
        </p:nvSpPr>
        <p:spPr>
          <a:xfrm>
            <a:off x="917678" y="6181344"/>
            <a:ext cx="5337278" cy="365125"/>
          </a:xfrm>
        </p:spPr>
        <p:txBody>
          <a:bodyPr/>
          <a:lstStyle/>
          <a:p>
            <a:endParaRPr lang="en-IN"/>
          </a:p>
        </p:txBody>
      </p:sp>
      <p:sp>
        <p:nvSpPr>
          <p:cNvPr id="7" name="Slide Number Placeholder 6"/>
          <p:cNvSpPr>
            <a:spLocks noGrp="1"/>
          </p:cNvSpPr>
          <p:nvPr>
            <p:ph type="sldNum" sz="quarter" idx="12"/>
          </p:nvPr>
        </p:nvSpPr>
        <p:spPr/>
        <p:txBody>
          <a:bodyPr/>
          <a:lstStyle/>
          <a:p>
            <a:fld id="{774BB3F4-00F4-4550-9F6A-D569848A1F0D}" type="slidenum">
              <a:rPr lang="en-IN" smtClean="0"/>
              <a:pPr/>
              <a:t>‹#›</a:t>
            </a:fld>
            <a:endParaRPr lang="en-IN"/>
          </a:p>
        </p:txBody>
      </p:sp>
    </p:spTree>
    <p:extLst>
      <p:ext uri="{BB962C8B-B14F-4D97-AF65-F5344CB8AC3E}">
        <p14:creationId xmlns:p14="http://schemas.microsoft.com/office/powerpoint/2010/main" val="2226476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18347" y="596018"/>
            <a:ext cx="7511474" cy="3137782"/>
          </a:xfrm>
        </p:spPr>
        <p:txBody>
          <a:bodyPr anchor="ctr">
            <a:normAutofit/>
          </a:bodyPr>
          <a:lstStyle>
            <a:lvl1pPr algn="l">
              <a:defRPr sz="2800" b="0" cap="all"/>
            </a:lvl1pPr>
          </a:lstStyle>
          <a:p>
            <a:r>
              <a:rPr lang="en-GB"/>
              <a:t>Click to edit Master title style</a:t>
            </a:r>
            <a:endParaRPr lang="en-US" dirty="0"/>
          </a:p>
        </p:txBody>
      </p:sp>
      <p:sp>
        <p:nvSpPr>
          <p:cNvPr id="3" name="Text Placeholder 2"/>
          <p:cNvSpPr>
            <a:spLocks noGrp="1"/>
          </p:cNvSpPr>
          <p:nvPr>
            <p:ph type="body" idx="1"/>
          </p:nvPr>
        </p:nvSpPr>
        <p:spPr>
          <a:xfrm>
            <a:off x="818347" y="4343400"/>
            <a:ext cx="7511474" cy="1758660"/>
          </a:xfrm>
        </p:spPr>
        <p:txBody>
          <a:bodyPr anchor="ctr">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EA112E2-E608-4A15-81DA-3AD020ED1F9A}" type="datetimeFigureOut">
              <a:rPr lang="en-US" smtClean="0"/>
              <a:pPr/>
              <a:t>1/18/25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4BB3F4-00F4-4550-9F6A-D569848A1F0D}" type="slidenum">
              <a:rPr lang="en-IN" smtClean="0"/>
              <a:pPr/>
              <a:t>‹#›</a:t>
            </a:fld>
            <a:endParaRPr lang="en-IN"/>
          </a:p>
        </p:txBody>
      </p:sp>
    </p:spTree>
    <p:extLst>
      <p:ext uri="{BB962C8B-B14F-4D97-AF65-F5344CB8AC3E}">
        <p14:creationId xmlns:p14="http://schemas.microsoft.com/office/powerpoint/2010/main" val="42287113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583818" y="860276"/>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7888822" y="29859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3044079"/>
          </a:xfrm>
        </p:spPr>
        <p:txBody>
          <a:bodyPr anchor="ctr">
            <a:normAutofit/>
          </a:bodyPr>
          <a:lstStyle>
            <a:lvl1pPr algn="l">
              <a:defRPr sz="28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256436" y="3650606"/>
            <a:ext cx="6631128" cy="381000"/>
          </a:xfrm>
        </p:spPr>
        <p:txBody>
          <a:bodyPr anchor="ctr">
            <a:normAutofit/>
          </a:bodyPr>
          <a:lstStyle>
            <a:lvl1pPr marL="0" indent="0">
              <a:buFontTx/>
              <a:buNone/>
              <a:defRPr sz="1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818347" y="4641206"/>
            <a:ext cx="7511473" cy="1447800"/>
          </a:xfrm>
        </p:spPr>
        <p:txBody>
          <a:bodyPr anchor="ctr">
            <a:normAutofit/>
          </a:bodyPr>
          <a:lstStyle>
            <a:lvl1pPr marL="0" indent="0" algn="l">
              <a:buNone/>
              <a:defRPr sz="1800">
                <a:gradFill flip="none" rotWithShape="1">
                  <a:gsLst>
                    <a:gs pos="0">
                      <a:schemeClr val="tx1"/>
                    </a:gs>
                    <a:gs pos="100000">
                      <a:schemeClr val="tx1">
                        <a:lumMod val="75000"/>
                      </a:schemeClr>
                    </a:gs>
                  </a:gsLst>
                  <a:lin ang="0" scaled="1"/>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EA112E2-E608-4A15-81DA-3AD020ED1F9A}" type="datetimeFigureOut">
              <a:rPr lang="en-US" smtClean="0"/>
              <a:pPr/>
              <a:t>1/18/25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4BB3F4-00F4-4550-9F6A-D569848A1F0D}" type="slidenum">
              <a:rPr lang="en-IN" smtClean="0"/>
              <a:pPr/>
              <a:t>‹#›</a:t>
            </a:fld>
            <a:endParaRPr lang="en-IN"/>
          </a:p>
        </p:txBody>
      </p:sp>
    </p:spTree>
    <p:extLst>
      <p:ext uri="{BB962C8B-B14F-4D97-AF65-F5344CB8AC3E}">
        <p14:creationId xmlns:p14="http://schemas.microsoft.com/office/powerpoint/2010/main" val="2650994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18347" y="3603566"/>
            <a:ext cx="7512338" cy="1468800"/>
          </a:xfrm>
        </p:spPr>
        <p:txBody>
          <a:bodyPr anchor="b">
            <a:normAutofit/>
          </a:bodyPr>
          <a:lstStyle>
            <a:lvl1pPr algn="l">
              <a:defRPr sz="2800" b="0" cap="all"/>
            </a:lvl1pPr>
          </a:lstStyle>
          <a:p>
            <a:r>
              <a:rPr lang="en-GB"/>
              <a:t>Click to edit Master title style</a:t>
            </a:r>
            <a:endParaRPr lang="en-US" dirty="0"/>
          </a:p>
        </p:txBody>
      </p:sp>
      <p:sp>
        <p:nvSpPr>
          <p:cNvPr id="3" name="Text Placeholder 2"/>
          <p:cNvSpPr>
            <a:spLocks noGrp="1"/>
          </p:cNvSpPr>
          <p:nvPr>
            <p:ph type="body" idx="1"/>
          </p:nvPr>
        </p:nvSpPr>
        <p:spPr>
          <a:xfrm>
            <a:off x="821015" y="5072366"/>
            <a:ext cx="7512339" cy="1029694"/>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EA112E2-E608-4A15-81DA-3AD020ED1F9A}" type="datetimeFigureOut">
              <a:rPr lang="en-US" smtClean="0"/>
              <a:pPr/>
              <a:t>1/18/25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4BB3F4-00F4-4550-9F6A-D569848A1F0D}" type="slidenum">
              <a:rPr lang="en-IN" smtClean="0"/>
              <a:pPr/>
              <a:t>‹#›</a:t>
            </a:fld>
            <a:endParaRPr lang="en-IN"/>
          </a:p>
        </p:txBody>
      </p:sp>
    </p:spTree>
    <p:extLst>
      <p:ext uri="{BB962C8B-B14F-4D97-AF65-F5344CB8AC3E}">
        <p14:creationId xmlns:p14="http://schemas.microsoft.com/office/powerpoint/2010/main" val="21310884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extBox 12"/>
          <p:cNvSpPr txBox="1"/>
          <p:nvPr/>
        </p:nvSpPr>
        <p:spPr>
          <a:xfrm>
            <a:off x="583818" y="75385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6" name="TextBox 15"/>
          <p:cNvSpPr txBox="1"/>
          <p:nvPr/>
        </p:nvSpPr>
        <p:spPr>
          <a:xfrm>
            <a:off x="7887556" y="2879498"/>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084942" y="596018"/>
            <a:ext cx="6974115" cy="2844369"/>
          </a:xfrm>
        </p:spPr>
        <p:txBody>
          <a:bodyPr anchor="ctr">
            <a:normAutofit/>
          </a:bodyPr>
          <a:lstStyle>
            <a:lvl1pPr algn="l">
              <a:defRPr sz="28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818347" y="3886200"/>
            <a:ext cx="7512338" cy="1053662"/>
          </a:xfrm>
        </p:spPr>
        <p:txBody>
          <a:bodyPr vert="horz" lIns="91440" tIns="45720" rIns="91440" bIns="45720" rtlCol="0" anchor="b">
            <a:normAutofit/>
          </a:bodyPr>
          <a:lstStyle>
            <a:lvl1pPr>
              <a:buNone/>
              <a:defRPr lang="en-US" sz="2000" b="0" cap="all" dirty="0">
                <a:ln w="3175" cmpd="sng">
                  <a:noFill/>
                </a:ln>
                <a:gradFill flip="none" rotWithShape="1">
                  <a:gsLst>
                    <a:gs pos="0">
                      <a:schemeClr val="tx1"/>
                    </a:gs>
                    <a:gs pos="100000">
                      <a:schemeClr val="tx1">
                        <a:lumMod val="75000"/>
                      </a:schemeClr>
                    </a:gs>
                  </a:gsLst>
                  <a:lin ang="0" scaled="1"/>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818347" y="4939862"/>
            <a:ext cx="7512338" cy="1162198"/>
          </a:xfrm>
        </p:spPr>
        <p:txBody>
          <a:bodyPr anchor="t">
            <a:normAutofit/>
          </a:bodyPr>
          <a:lstStyle>
            <a:lvl1pPr marL="0" indent="0" algn="l">
              <a:buNone/>
              <a:defRPr sz="1600">
                <a:gradFill flip="none" rotWithShape="1">
                  <a:gsLst>
                    <a:gs pos="0">
                      <a:schemeClr val="tx1"/>
                    </a:gs>
                    <a:gs pos="100000">
                      <a:schemeClr val="tx1">
                        <a:lumMod val="75000"/>
                      </a:schemeClr>
                    </a:gs>
                  </a:gsLst>
                  <a:lin ang="5400000" scaled="0"/>
                  <a:tileRect/>
                </a:gra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EA112E2-E608-4A15-81DA-3AD020ED1F9A}" type="datetimeFigureOut">
              <a:rPr lang="en-US" smtClean="0"/>
              <a:pPr/>
              <a:t>1/18/25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4BB3F4-00F4-4550-9F6A-D569848A1F0D}" type="slidenum">
              <a:rPr lang="en-IN" smtClean="0"/>
              <a:pPr/>
              <a:t>‹#›</a:t>
            </a:fld>
            <a:endParaRPr lang="en-IN"/>
          </a:p>
        </p:txBody>
      </p:sp>
    </p:spTree>
    <p:extLst>
      <p:ext uri="{BB962C8B-B14F-4D97-AF65-F5344CB8AC3E}">
        <p14:creationId xmlns:p14="http://schemas.microsoft.com/office/powerpoint/2010/main" val="32383056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18346" y="596018"/>
            <a:ext cx="7511473" cy="2756783"/>
          </a:xfrm>
        </p:spPr>
        <p:txBody>
          <a:bodyPr vert="horz" lIns="91440" tIns="45720" rIns="91440" bIns="45720" rtlCol="0" anchor="ctr">
            <a:normAutofit/>
          </a:bodyPr>
          <a:lstStyle>
            <a:lvl1pPr>
              <a:defRPr lang="en-US" sz="2800"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818346" y="3682941"/>
            <a:ext cx="7511473" cy="1049283"/>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818347" y="4732224"/>
            <a:ext cx="7511472" cy="1369836"/>
          </a:xfrm>
        </p:spPr>
        <p:txBody>
          <a:bodyPr anchor="t">
            <a:normAutofit/>
          </a:bodyPr>
          <a:lstStyle>
            <a:lvl1pPr marL="0" indent="0" algn="l">
              <a:buNone/>
              <a:defRPr sz="1600">
                <a:gradFill flip="none" rotWithShape="1">
                  <a:gsLst>
                    <a:gs pos="0">
                      <a:schemeClr val="tx1"/>
                    </a:gs>
                    <a:gs pos="100000">
                      <a:schemeClr val="tx1">
                        <a:lumMod val="75000"/>
                      </a:schemeClr>
                    </a:gs>
                  </a:gsLst>
                  <a:lin ang="5400000" scaled="0"/>
                  <a:tileRect/>
                </a:gra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EA112E2-E608-4A15-81DA-3AD020ED1F9A}" type="datetimeFigureOut">
              <a:rPr lang="en-US" smtClean="0"/>
              <a:pPr/>
              <a:t>1/18/25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4BB3F4-00F4-4550-9F6A-D569848A1F0D}" type="slidenum">
              <a:rPr lang="en-IN" smtClean="0"/>
              <a:pPr/>
              <a:t>‹#›</a:t>
            </a:fld>
            <a:endParaRPr lang="en-IN"/>
          </a:p>
        </p:txBody>
      </p:sp>
    </p:spTree>
    <p:extLst>
      <p:ext uri="{BB962C8B-B14F-4D97-AF65-F5344CB8AC3E}">
        <p14:creationId xmlns:p14="http://schemas.microsoft.com/office/powerpoint/2010/main" val="32634429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818347" y="596018"/>
            <a:ext cx="7511473" cy="131248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EA112E2-E608-4A15-81DA-3AD020ED1F9A}" type="datetimeFigureOut">
              <a:rPr lang="en-US" smtClean="0"/>
              <a:pPr/>
              <a:t>1/18/25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4BB3F4-00F4-4550-9F6A-D569848A1F0D}" type="slidenum">
              <a:rPr lang="en-IN" smtClean="0"/>
              <a:pPr/>
              <a:t>‹#›</a:t>
            </a:fld>
            <a:endParaRPr lang="en-IN"/>
          </a:p>
        </p:txBody>
      </p:sp>
    </p:spTree>
    <p:extLst>
      <p:ext uri="{BB962C8B-B14F-4D97-AF65-F5344CB8AC3E}">
        <p14:creationId xmlns:p14="http://schemas.microsoft.com/office/powerpoint/2010/main" val="30437039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708" y="596018"/>
            <a:ext cx="1778112" cy="5506042"/>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18347" y="596018"/>
            <a:ext cx="5624137" cy="5506042"/>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EA112E2-E608-4A15-81DA-3AD020ED1F9A}" type="datetimeFigureOut">
              <a:rPr lang="en-US" smtClean="0"/>
              <a:pPr/>
              <a:t>1/18/25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4BB3F4-00F4-4550-9F6A-D569848A1F0D}" type="slidenum">
              <a:rPr lang="en-IN" smtClean="0"/>
              <a:pPr/>
              <a:t>‹#›</a:t>
            </a:fld>
            <a:endParaRPr lang="en-IN"/>
          </a:p>
        </p:txBody>
      </p:sp>
    </p:spTree>
    <p:extLst>
      <p:ext uri="{BB962C8B-B14F-4D97-AF65-F5344CB8AC3E}">
        <p14:creationId xmlns:p14="http://schemas.microsoft.com/office/powerpoint/2010/main" val="298938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EA112E2-E608-4A15-81DA-3AD020ED1F9A}" type="datetimeFigureOut">
              <a:rPr lang="en-US" smtClean="0"/>
              <a:pPr/>
              <a:t>1/18/25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4BB3F4-00F4-4550-9F6A-D569848A1F0D}" type="slidenum">
              <a:rPr lang="en-IN" smtClean="0"/>
              <a:pPr/>
              <a:t>‹#›</a:t>
            </a:fld>
            <a:endParaRPr lang="en-IN"/>
          </a:p>
        </p:txBody>
      </p:sp>
    </p:spTree>
    <p:extLst>
      <p:ext uri="{BB962C8B-B14F-4D97-AF65-F5344CB8AC3E}">
        <p14:creationId xmlns:p14="http://schemas.microsoft.com/office/powerpoint/2010/main" val="11310505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9314" y="3270698"/>
            <a:ext cx="7510506" cy="1823305"/>
          </a:xfrm>
        </p:spPr>
        <p:txBody>
          <a:bodyPr anchor="b">
            <a:normAutofit/>
          </a:bodyPr>
          <a:lstStyle>
            <a:lvl1pPr algn="r">
              <a:defRPr sz="2800" b="0" cap="all"/>
            </a:lvl1pPr>
          </a:lstStyle>
          <a:p>
            <a:r>
              <a:rPr lang="en-GB"/>
              <a:t>Click to edit Master title style</a:t>
            </a:r>
            <a:endParaRPr lang="en-US" dirty="0"/>
          </a:p>
        </p:txBody>
      </p:sp>
      <p:sp>
        <p:nvSpPr>
          <p:cNvPr id="3" name="Text Placeholder 2"/>
          <p:cNvSpPr>
            <a:spLocks noGrp="1"/>
          </p:cNvSpPr>
          <p:nvPr>
            <p:ph type="body" idx="1"/>
          </p:nvPr>
        </p:nvSpPr>
        <p:spPr>
          <a:xfrm>
            <a:off x="819314" y="5103810"/>
            <a:ext cx="7510506" cy="998250"/>
          </a:xfrm>
        </p:spPr>
        <p:txBody>
          <a:bodyPr anchor="t">
            <a:normAutofit/>
          </a:bodyPr>
          <a:lstStyle>
            <a:lvl1pPr marL="0" indent="0" algn="r">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EA112E2-E608-4A15-81DA-3AD020ED1F9A}" type="datetimeFigureOut">
              <a:rPr lang="en-US" smtClean="0"/>
              <a:pPr/>
              <a:t>1/18/25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4BB3F4-00F4-4550-9F6A-D569848A1F0D}" type="slidenum">
              <a:rPr lang="en-IN" smtClean="0"/>
              <a:pPr/>
              <a:t>‹#›</a:t>
            </a:fld>
            <a:endParaRPr lang="en-IN"/>
          </a:p>
        </p:txBody>
      </p:sp>
    </p:spTree>
    <p:extLst>
      <p:ext uri="{BB962C8B-B14F-4D97-AF65-F5344CB8AC3E}">
        <p14:creationId xmlns:p14="http://schemas.microsoft.com/office/powerpoint/2010/main" val="216041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18347" y="2060898"/>
            <a:ext cx="3685073" cy="4031331"/>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40580" y="2060898"/>
            <a:ext cx="3689239" cy="403133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6EA112E2-E608-4A15-81DA-3AD020ED1F9A}" type="datetimeFigureOut">
              <a:rPr lang="en-US" smtClean="0"/>
              <a:pPr/>
              <a:t>1/18/25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4BB3F4-00F4-4550-9F6A-D569848A1F0D}" type="slidenum">
              <a:rPr lang="en-IN" smtClean="0"/>
              <a:pPr/>
              <a:t>‹#›</a:t>
            </a:fld>
            <a:endParaRPr lang="en-IN"/>
          </a:p>
        </p:txBody>
      </p:sp>
    </p:spTree>
    <p:extLst>
      <p:ext uri="{BB962C8B-B14F-4D97-AF65-F5344CB8AC3E}">
        <p14:creationId xmlns:p14="http://schemas.microsoft.com/office/powerpoint/2010/main" val="364634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106306" y="2060898"/>
            <a:ext cx="3397113" cy="733596"/>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18347" y="2786027"/>
            <a:ext cx="3685073"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910150" y="2060898"/>
            <a:ext cx="3419670" cy="725129"/>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29165" y="2786027"/>
            <a:ext cx="3701520"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6EA112E2-E608-4A15-81DA-3AD020ED1F9A}" type="datetimeFigureOut">
              <a:rPr lang="en-US" smtClean="0"/>
              <a:pPr/>
              <a:t>1/18/25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74BB3F4-00F4-4550-9F6A-D569848A1F0D}" type="slidenum">
              <a:rPr lang="en-IN" smtClean="0"/>
              <a:pPr/>
              <a:t>‹#›</a:t>
            </a:fld>
            <a:endParaRPr lang="en-IN"/>
          </a:p>
        </p:txBody>
      </p:sp>
    </p:spTree>
    <p:extLst>
      <p:ext uri="{BB962C8B-B14F-4D97-AF65-F5344CB8AC3E}">
        <p14:creationId xmlns:p14="http://schemas.microsoft.com/office/powerpoint/2010/main" val="3311913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600"/>
            </a:lvl1p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6EA112E2-E608-4A15-81DA-3AD020ED1F9A}" type="datetimeFigureOut">
              <a:rPr lang="en-US" smtClean="0"/>
              <a:pPr/>
              <a:t>1/18/25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74BB3F4-00F4-4550-9F6A-D569848A1F0D}" type="slidenum">
              <a:rPr lang="en-IN" smtClean="0"/>
              <a:pPr/>
              <a:t>‹#›</a:t>
            </a:fld>
            <a:endParaRPr lang="en-IN"/>
          </a:p>
        </p:txBody>
      </p:sp>
    </p:spTree>
    <p:extLst>
      <p:ext uri="{BB962C8B-B14F-4D97-AF65-F5344CB8AC3E}">
        <p14:creationId xmlns:p14="http://schemas.microsoft.com/office/powerpoint/2010/main" val="163700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A112E2-E608-4A15-81DA-3AD020ED1F9A}" type="datetimeFigureOut">
              <a:rPr lang="en-US" smtClean="0"/>
              <a:pPr/>
              <a:t>1/18/25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74BB3F4-00F4-4550-9F6A-D569848A1F0D}" type="slidenum">
              <a:rPr lang="en-IN" smtClean="0"/>
              <a:pPr/>
              <a:t>‹#›</a:t>
            </a:fld>
            <a:endParaRPr lang="en-IN"/>
          </a:p>
        </p:txBody>
      </p:sp>
    </p:spTree>
    <p:extLst>
      <p:ext uri="{BB962C8B-B14F-4D97-AF65-F5344CB8AC3E}">
        <p14:creationId xmlns:p14="http://schemas.microsoft.com/office/powerpoint/2010/main" val="2218335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8347" y="1754928"/>
            <a:ext cx="2729523" cy="1371600"/>
          </a:xfrm>
        </p:spPr>
        <p:txBody>
          <a:bodyPr anchor="b">
            <a:normAutofit/>
          </a:bodyPr>
          <a:lstStyle>
            <a:lvl1pPr algn="l">
              <a:defRPr sz="2200" b="0"/>
            </a:lvl1pPr>
          </a:lstStyle>
          <a:p>
            <a:r>
              <a:rPr lang="en-GB"/>
              <a:t>Click to edit Master title style</a:t>
            </a:r>
            <a:endParaRPr lang="en-US" dirty="0"/>
          </a:p>
        </p:txBody>
      </p:sp>
      <p:sp>
        <p:nvSpPr>
          <p:cNvPr id="3" name="Content Placeholder 2"/>
          <p:cNvSpPr>
            <a:spLocks noGrp="1"/>
          </p:cNvSpPr>
          <p:nvPr>
            <p:ph idx="1"/>
          </p:nvPr>
        </p:nvSpPr>
        <p:spPr>
          <a:xfrm>
            <a:off x="3828856" y="596018"/>
            <a:ext cx="4500964" cy="5506041"/>
          </a:xfrm>
        </p:spPr>
        <p:txBody>
          <a:bodyPr anchor="ctr">
            <a:normAutofit/>
          </a:bodyPr>
          <a:lstStyle>
            <a:lvl1pPr>
              <a:defRPr sz="1800"/>
            </a:lvl1pPr>
            <a:lvl2pPr>
              <a:defRPr sz="16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18347" y="3126528"/>
            <a:ext cx="272952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6EA112E2-E608-4A15-81DA-3AD020ED1F9A}" type="datetimeFigureOut">
              <a:rPr lang="en-US" smtClean="0"/>
              <a:pPr/>
              <a:t>1/18/25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4BB3F4-00F4-4550-9F6A-D569848A1F0D}" type="slidenum">
              <a:rPr lang="en-IN" smtClean="0"/>
              <a:pPr/>
              <a:t>‹#›</a:t>
            </a:fld>
            <a:endParaRPr lang="en-IN"/>
          </a:p>
        </p:txBody>
      </p:sp>
    </p:spTree>
    <p:extLst>
      <p:ext uri="{BB962C8B-B14F-4D97-AF65-F5344CB8AC3E}">
        <p14:creationId xmlns:p14="http://schemas.microsoft.com/office/powerpoint/2010/main" val="3125111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8347" y="1898269"/>
            <a:ext cx="4423803" cy="1371600"/>
          </a:xfrm>
        </p:spPr>
        <p:txBody>
          <a:bodyPr anchor="b">
            <a:normAutofit/>
          </a:bodyPr>
          <a:lstStyle>
            <a:lvl1pPr algn="l">
              <a:defRPr sz="24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5515442" y="-18288"/>
            <a:ext cx="2500062"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817318" y="3269869"/>
            <a:ext cx="4423803"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4523649" y="6181344"/>
            <a:ext cx="718502" cy="365125"/>
          </a:xfrm>
        </p:spPr>
        <p:txBody>
          <a:bodyPr/>
          <a:lstStyle/>
          <a:p>
            <a:fld id="{6EA112E2-E608-4A15-81DA-3AD020ED1F9A}" type="datetimeFigureOut">
              <a:rPr lang="en-US" smtClean="0"/>
              <a:pPr/>
              <a:t>1/18/25</a:t>
            </a:fld>
            <a:endParaRPr lang="en-IN"/>
          </a:p>
        </p:txBody>
      </p:sp>
      <p:sp>
        <p:nvSpPr>
          <p:cNvPr id="6" name="Footer Placeholder 5"/>
          <p:cNvSpPr>
            <a:spLocks noGrp="1"/>
          </p:cNvSpPr>
          <p:nvPr>
            <p:ph type="ftr" sz="quarter" idx="11"/>
          </p:nvPr>
        </p:nvSpPr>
        <p:spPr>
          <a:xfrm>
            <a:off x="818348" y="6181344"/>
            <a:ext cx="3705300" cy="365125"/>
          </a:xfrm>
        </p:spPr>
        <p:txBody>
          <a:bodyPr/>
          <a:lstStyle/>
          <a:p>
            <a:endParaRPr lang="en-IN"/>
          </a:p>
        </p:txBody>
      </p:sp>
      <p:sp>
        <p:nvSpPr>
          <p:cNvPr id="7" name="Slide Number Placeholder 6"/>
          <p:cNvSpPr>
            <a:spLocks noGrp="1"/>
          </p:cNvSpPr>
          <p:nvPr>
            <p:ph type="sldNum" sz="quarter" idx="12"/>
          </p:nvPr>
        </p:nvSpPr>
        <p:spPr>
          <a:xfrm>
            <a:off x="8024262" y="6181344"/>
            <a:ext cx="305186" cy="329250"/>
          </a:xfrm>
        </p:spPr>
        <p:txBody>
          <a:bodyPr/>
          <a:lstStyle/>
          <a:p>
            <a:fld id="{774BB3F4-00F4-4550-9F6A-D569848A1F0D}" type="slidenum">
              <a:rPr lang="en-IN" smtClean="0"/>
              <a:pPr/>
              <a:t>‹#›</a:t>
            </a:fld>
            <a:endParaRPr lang="en-IN"/>
          </a:p>
        </p:txBody>
      </p:sp>
    </p:spTree>
    <p:extLst>
      <p:ext uri="{BB962C8B-B14F-4D97-AF65-F5344CB8AC3E}">
        <p14:creationId xmlns:p14="http://schemas.microsoft.com/office/powerpoint/2010/main" val="1531901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8347" y="596018"/>
            <a:ext cx="7511473" cy="131248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18348" y="2060898"/>
            <a:ext cx="7511472" cy="4041162"/>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551708" y="6178260"/>
            <a:ext cx="1287464"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6EA112E2-E608-4A15-81DA-3AD020ED1F9A}" type="datetimeFigureOut">
              <a:rPr lang="en-US" smtClean="0"/>
              <a:pPr/>
              <a:t>1/18/25</a:t>
            </a:fld>
            <a:endParaRPr lang="en-IN"/>
          </a:p>
        </p:txBody>
      </p:sp>
      <p:sp>
        <p:nvSpPr>
          <p:cNvPr id="5" name="Footer Placeholder 4"/>
          <p:cNvSpPr>
            <a:spLocks noGrp="1"/>
          </p:cNvSpPr>
          <p:nvPr>
            <p:ph type="ftr" sz="quarter" idx="3"/>
          </p:nvPr>
        </p:nvSpPr>
        <p:spPr>
          <a:xfrm>
            <a:off x="818347" y="6178260"/>
            <a:ext cx="5624137" cy="365125"/>
          </a:xfrm>
          <a:prstGeom prst="rect">
            <a:avLst/>
          </a:prstGeom>
        </p:spPr>
        <p:txBody>
          <a:bodyPr vert="horz" lIns="91440" tIns="45720" rIns="91440" bIns="45720" rtlCol="0" anchor="ctr"/>
          <a:lstStyle>
            <a:lvl1pPr algn="l">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IN"/>
          </a:p>
        </p:txBody>
      </p:sp>
      <p:sp>
        <p:nvSpPr>
          <p:cNvPr id="6" name="Slide Number Placeholder 5"/>
          <p:cNvSpPr>
            <a:spLocks noGrp="1"/>
          </p:cNvSpPr>
          <p:nvPr>
            <p:ph type="sldNum" sz="quarter" idx="4"/>
          </p:nvPr>
        </p:nvSpPr>
        <p:spPr>
          <a:xfrm>
            <a:off x="7917202" y="6178260"/>
            <a:ext cx="413483"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774BB3F4-00F4-4550-9F6A-D569848A1F0D}" type="slidenum">
              <a:rPr lang="en-IN" smtClean="0"/>
              <a:pPr/>
              <a:t>‹#›</a:t>
            </a:fld>
            <a:endParaRPr lang="en-IN"/>
          </a:p>
        </p:txBody>
      </p:sp>
    </p:spTree>
    <p:extLst>
      <p:ext uri="{BB962C8B-B14F-4D97-AF65-F5344CB8AC3E}">
        <p14:creationId xmlns:p14="http://schemas.microsoft.com/office/powerpoint/2010/main" val="3542362835"/>
      </p:ext>
    </p:extLst>
  </p:cSld>
  <p:clrMap bg1="dk1" tx1="lt1" bg2="dk2" tx2="lt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3971" r:id="rId12"/>
    <p:sldLayoutId id="2147483972" r:id="rId13"/>
    <p:sldLayoutId id="2147483973" r:id="rId14"/>
    <p:sldLayoutId id="2147483974" r:id="rId15"/>
    <p:sldLayoutId id="2147483975" r:id="rId16"/>
    <p:sldLayoutId id="2147483976" r:id="rId17"/>
  </p:sldLayoutIdLst>
  <p:txStyles>
    <p:titleStyle>
      <a:lvl1pPr algn="l" defTabSz="457200" rtl="0" eaLnBrk="1" latinLnBrk="0" hangingPunct="1">
        <a:spcBef>
          <a:spcPct val="0"/>
        </a:spcBef>
        <a:buNone/>
        <a:defRPr sz="2800" kern="1200" cap="all">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30000"/>
        <a:buFont typeface="Arial"/>
        <a:buChar char="•"/>
        <a:defRPr sz="18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30000"/>
        <a:buFont typeface="Arial"/>
        <a:buChar char="•"/>
        <a:defRPr sz="16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30000"/>
        <a:buFont typeface="Arial"/>
        <a:buChar char="•"/>
        <a:defRPr sz="12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sciencedirect.com/science/article/pii/S2352864818303092" TargetMode="External"/><Relationship Id="rId7" Type="http://schemas.openxmlformats.org/officeDocument/2006/relationships/hyperlink" Target="https://github.com/sommer/veins" TargetMode="External"/><Relationship Id="rId2" Type="http://schemas.openxmlformats.org/officeDocument/2006/relationships/hyperlink" Target="https://www.researchgate.net/publication/327366416_A_Research_Paper_on_Vehicular_Ad-Hoc_Network" TargetMode="External"/><Relationship Id="rId1" Type="http://schemas.openxmlformats.org/officeDocument/2006/relationships/slideLayout" Target="../slideLayouts/slideLayout2.xml"/><Relationship Id="rId6" Type="http://schemas.openxmlformats.org/officeDocument/2006/relationships/hyperlink" Target="https://eclipse.dev/sumo/" TargetMode="External"/><Relationship Id="rId5" Type="http://schemas.openxmlformats.org/officeDocument/2006/relationships/hyperlink" Target="https://omnetpp.org/" TargetMode="External"/><Relationship Id="rId4" Type="http://schemas.openxmlformats.org/officeDocument/2006/relationships/hyperlink" Target="https://journal-bcs.springeropen.com/articles/10.1186/s13173-021-00113-x"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2.tif"/><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tif"/><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1028" name="Picture 4" descr="A diagram of a road system&#10;&#10;Description automatically generated"/>
          <p:cNvPicPr>
            <a:picLocks noChangeAspect="1" noChangeArrowheads="1"/>
          </p:cNvPicPr>
          <p:nvPr/>
        </p:nvPicPr>
        <p:blipFill>
          <a:blip r:embed="rId3">
            <a:alphaModFix amt="15000"/>
          </a:blip>
          <a:srcRect l="4967" r="12033"/>
          <a:stretch/>
        </p:blipFill>
        <p:spPr bwMode="auto">
          <a:xfrm>
            <a:off x="-3673" y="260648"/>
            <a:ext cx="9143980" cy="6857990"/>
          </a:xfrm>
          <a:prstGeom prst="rect">
            <a:avLst/>
          </a:prstGeom>
          <a:noFill/>
        </p:spPr>
      </p:pic>
      <p:sp>
        <p:nvSpPr>
          <p:cNvPr id="2" name="Title 1"/>
          <p:cNvSpPr>
            <a:spLocks noGrp="1"/>
          </p:cNvSpPr>
          <p:nvPr>
            <p:ph type="ctrTitle"/>
          </p:nvPr>
        </p:nvSpPr>
        <p:spPr>
          <a:xfrm>
            <a:off x="1313259" y="609601"/>
            <a:ext cx="6507166" cy="3200400"/>
          </a:xfrm>
        </p:spPr>
        <p:txBody>
          <a:bodyPr vert="horz" lIns="91440" tIns="45720" rIns="91440" bIns="45720" rtlCol="0">
            <a:normAutofit/>
          </a:bodyPr>
          <a:lstStyle/>
          <a:p>
            <a:pPr>
              <a:lnSpc>
                <a:spcPct val="90000"/>
              </a:lnSpc>
            </a:pPr>
            <a:br>
              <a:rPr lang="en-US" sz="2500" b="1" u="sng" dirty="0">
                <a:effectLst>
                  <a:glow rad="38100">
                    <a:schemeClr val="bg1">
                      <a:lumMod val="65000"/>
                      <a:lumOff val="35000"/>
                      <a:alpha val="40000"/>
                    </a:schemeClr>
                  </a:glow>
                  <a:outerShdw blurRad="28575" dist="38100" dir="14040000" algn="tl" rotWithShape="0">
                    <a:srgbClr val="000000">
                      <a:alpha val="25000"/>
                    </a:srgbClr>
                  </a:outerShdw>
                </a:effectLst>
                <a:latin typeface="Times New Roman" panose="02020603050405020304" pitchFamily="18" charset="0"/>
                <a:cs typeface="Times New Roman" panose="02020603050405020304" pitchFamily="18" charset="0"/>
              </a:rPr>
            </a:br>
            <a:br>
              <a:rPr lang="en-US" sz="2500" b="1" u="sng" dirty="0">
                <a:effectLst>
                  <a:glow rad="38100">
                    <a:schemeClr val="bg1">
                      <a:lumMod val="65000"/>
                      <a:lumOff val="35000"/>
                      <a:alpha val="40000"/>
                    </a:schemeClr>
                  </a:glow>
                  <a:outerShdw blurRad="28575" dist="38100" dir="14040000" algn="tl" rotWithShape="0">
                    <a:srgbClr val="000000">
                      <a:alpha val="25000"/>
                    </a:srgbClr>
                  </a:outerShdw>
                </a:effectLst>
                <a:latin typeface="Times New Roman" panose="02020603050405020304" pitchFamily="18" charset="0"/>
                <a:cs typeface="Times New Roman" panose="02020603050405020304" pitchFamily="18" charset="0"/>
              </a:rPr>
            </a:br>
            <a:br>
              <a:rPr lang="en-US" sz="2500" b="1" u="sng" dirty="0">
                <a:effectLst>
                  <a:glow rad="38100">
                    <a:schemeClr val="bg1">
                      <a:lumMod val="65000"/>
                      <a:lumOff val="35000"/>
                      <a:alpha val="40000"/>
                    </a:schemeClr>
                  </a:glow>
                  <a:outerShdw blurRad="28575" dist="38100" dir="14040000" algn="tl" rotWithShape="0">
                    <a:srgbClr val="000000">
                      <a:alpha val="25000"/>
                    </a:srgbClr>
                  </a:outerShdw>
                </a:effectLst>
                <a:latin typeface="Times New Roman" panose="02020603050405020304" pitchFamily="18" charset="0"/>
                <a:cs typeface="Times New Roman" panose="02020603050405020304" pitchFamily="18" charset="0"/>
              </a:rPr>
            </a:br>
            <a:br>
              <a:rPr lang="en-US" sz="2500" b="1" u="sng" dirty="0">
                <a:effectLst>
                  <a:glow rad="38100">
                    <a:schemeClr val="bg1">
                      <a:lumMod val="65000"/>
                      <a:lumOff val="35000"/>
                      <a:alpha val="40000"/>
                    </a:schemeClr>
                  </a:glow>
                  <a:outerShdw blurRad="28575" dist="38100" dir="14040000" algn="tl" rotWithShape="0">
                    <a:srgbClr val="000000">
                      <a:alpha val="25000"/>
                    </a:srgbClr>
                  </a:outerShdw>
                </a:effectLst>
                <a:latin typeface="Times New Roman" panose="02020603050405020304" pitchFamily="18" charset="0"/>
                <a:cs typeface="Times New Roman" panose="02020603050405020304" pitchFamily="18" charset="0"/>
              </a:rPr>
            </a:br>
            <a:r>
              <a:rPr lang="en-US" sz="2500" b="1" u="sng" dirty="0">
                <a:effectLst>
                  <a:glow rad="38100">
                    <a:schemeClr val="bg1">
                      <a:lumMod val="65000"/>
                      <a:lumOff val="35000"/>
                      <a:alpha val="40000"/>
                    </a:schemeClr>
                  </a:glow>
                  <a:outerShdw blurRad="28575" dist="38100" dir="14040000" algn="tl" rotWithShape="0">
                    <a:srgbClr val="000000">
                      <a:alpha val="25000"/>
                    </a:srgbClr>
                  </a:outerShdw>
                </a:effectLst>
                <a:latin typeface="Times New Roman" panose="02020603050405020304" pitchFamily="18" charset="0"/>
                <a:cs typeface="Times New Roman" panose="02020603050405020304" pitchFamily="18" charset="0"/>
              </a:rPr>
              <a:t>Privacy preserving mechanism for secure data exchange in </a:t>
            </a:r>
            <a:r>
              <a:rPr lang="en-US" sz="2500" b="1" u="sng" dirty="0" err="1">
                <a:effectLst>
                  <a:glow rad="38100">
                    <a:schemeClr val="bg1">
                      <a:lumMod val="65000"/>
                      <a:lumOff val="35000"/>
                      <a:alpha val="40000"/>
                    </a:schemeClr>
                  </a:glow>
                  <a:outerShdw blurRad="28575" dist="38100" dir="14040000" algn="tl" rotWithShape="0">
                    <a:srgbClr val="000000">
                      <a:alpha val="25000"/>
                    </a:srgbClr>
                  </a:outerShdw>
                </a:effectLst>
                <a:latin typeface="Times New Roman" panose="02020603050405020304" pitchFamily="18" charset="0"/>
                <a:cs typeface="Times New Roman" panose="02020603050405020304" pitchFamily="18" charset="0"/>
              </a:rPr>
              <a:t>vanetS</a:t>
            </a:r>
            <a:br>
              <a:rPr lang="en-US" sz="2500" b="1" u="sng" dirty="0">
                <a:effectLst>
                  <a:glow rad="38100">
                    <a:schemeClr val="bg1">
                      <a:lumMod val="65000"/>
                      <a:lumOff val="35000"/>
                      <a:alpha val="40000"/>
                    </a:schemeClr>
                  </a:glow>
                  <a:outerShdw blurRad="28575" dist="38100" dir="14040000" algn="tl" rotWithShape="0">
                    <a:srgbClr val="000000">
                      <a:alpha val="25000"/>
                    </a:srgbClr>
                  </a:outerShdw>
                </a:effectLst>
                <a:latin typeface="Times New Roman" panose="02020603050405020304" pitchFamily="18" charset="0"/>
                <a:cs typeface="Times New Roman" panose="02020603050405020304" pitchFamily="18" charset="0"/>
              </a:rPr>
            </a:br>
            <a:br>
              <a:rPr lang="en-US" sz="2500" b="1" u="sng" dirty="0">
                <a:effectLst>
                  <a:glow rad="38100">
                    <a:schemeClr val="bg1">
                      <a:lumMod val="65000"/>
                      <a:lumOff val="35000"/>
                      <a:alpha val="40000"/>
                    </a:schemeClr>
                  </a:glow>
                  <a:outerShdw blurRad="28575" dist="38100" dir="14040000" algn="tl" rotWithShape="0">
                    <a:srgbClr val="000000">
                      <a:alpha val="25000"/>
                    </a:srgbClr>
                  </a:outerShdw>
                </a:effectLst>
                <a:latin typeface="Times New Roman" panose="02020603050405020304" pitchFamily="18" charset="0"/>
                <a:cs typeface="Times New Roman" panose="02020603050405020304" pitchFamily="18" charset="0"/>
              </a:rPr>
            </a:br>
            <a:endParaRPr lang="en-US" sz="2500" b="1" u="sng" dirty="0">
              <a:effectLst>
                <a:glow rad="38100">
                  <a:schemeClr val="bg1">
                    <a:lumMod val="65000"/>
                    <a:lumOff val="35000"/>
                    <a:alpha val="40000"/>
                  </a:schemeClr>
                </a:glow>
                <a:outerShdw blurRad="28575" dist="38100" dir="14040000" algn="tl" rotWithShape="0">
                  <a:srgbClr val="000000">
                    <a:alpha val="25000"/>
                  </a:srgbClr>
                </a:outerShdw>
              </a:effectLst>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313259" y="3886200"/>
            <a:ext cx="6507166" cy="1905000"/>
          </a:xfrm>
        </p:spPr>
        <p:txBody>
          <a:bodyPr vert="horz" lIns="91440" tIns="45720" rIns="91440" bIns="45720" rtlCol="0">
            <a:noAutofit/>
          </a:bodyPr>
          <a:lstStyle/>
          <a:p>
            <a:pPr>
              <a:lnSpc>
                <a:spcPct val="90000"/>
              </a:lnSpc>
              <a:buFont typeface="Arial"/>
              <a:buChar char="•"/>
            </a:pPr>
            <a:r>
              <a:rPr lang="en-US" b="1" dirty="0">
                <a:latin typeface="Times New Roman" panose="02020603050405020304" pitchFamily="18" charset="0"/>
                <a:cs typeface="Times New Roman" panose="02020603050405020304" pitchFamily="18" charset="0"/>
              </a:rPr>
              <a:t>By:- Mani Dhiman</a:t>
            </a:r>
          </a:p>
          <a:p>
            <a:pPr>
              <a:lnSpc>
                <a:spcPct val="90000"/>
              </a:lnSpc>
              <a:buFont typeface="Arial"/>
              <a:buChar char="•"/>
            </a:pPr>
            <a:r>
              <a:rPr lang="en-US" b="1" dirty="0">
                <a:latin typeface="Times New Roman" panose="02020603050405020304" pitchFamily="18" charset="0"/>
                <a:cs typeface="Times New Roman" panose="02020603050405020304" pitchFamily="18" charset="0"/>
              </a:rPr>
              <a:t>Admission No:-23022158</a:t>
            </a:r>
          </a:p>
          <a:p>
            <a:pPr>
              <a:lnSpc>
                <a:spcPct val="90000"/>
              </a:lnSpc>
              <a:buFont typeface="Arial"/>
              <a:buChar char="•"/>
            </a:pPr>
            <a:r>
              <a:rPr lang="en-US" b="1" dirty="0">
                <a:latin typeface="Times New Roman" panose="02020603050405020304" pitchFamily="18" charset="0"/>
                <a:cs typeface="Times New Roman" panose="02020603050405020304" pitchFamily="18" charset="0"/>
              </a:rPr>
              <a:t>Uni Roll no:-2023439</a:t>
            </a:r>
          </a:p>
          <a:p>
            <a:pPr>
              <a:lnSpc>
                <a:spcPct val="90000"/>
              </a:lnSpc>
              <a:buFont typeface="Arial"/>
              <a:buChar char="•"/>
            </a:pPr>
            <a:r>
              <a:rPr lang="en-US" b="1" dirty="0">
                <a:latin typeface="Times New Roman" panose="02020603050405020304" pitchFamily="18" charset="0"/>
                <a:cs typeface="Times New Roman" panose="02020603050405020304" pitchFamily="18" charset="0"/>
              </a:rPr>
              <a:t>Mentor:- Mr. Rohan Verma (Assistant Professor)</a:t>
            </a:r>
          </a:p>
          <a:p>
            <a:pPr>
              <a:lnSpc>
                <a:spcPct val="90000"/>
              </a:lnSpc>
              <a:buFont typeface="Arial"/>
              <a:buChar char="•"/>
            </a:pPr>
            <a:r>
              <a:rPr lang="en-US" b="1" dirty="0">
                <a:latin typeface="Times New Roman" panose="02020603050405020304" pitchFamily="18" charset="0"/>
                <a:cs typeface="Times New Roman" panose="02020603050405020304" pitchFamily="18" charset="0"/>
              </a:rPr>
              <a:t>Section :- a</a:t>
            </a:r>
          </a:p>
          <a:p>
            <a:pPr>
              <a:lnSpc>
                <a:spcPct val="90000"/>
              </a:lnSpc>
              <a:buFont typeface="Arial"/>
              <a:buChar char="•"/>
            </a:pPr>
            <a:r>
              <a:rPr lang="en-US" b="1" dirty="0">
                <a:latin typeface="Times New Roman" panose="02020603050405020304" pitchFamily="18" charset="0"/>
                <a:cs typeface="Times New Roman" panose="02020603050405020304" pitchFamily="18" charset="0"/>
              </a:rPr>
              <a:t>Class Roll No. :- 36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References:</a:t>
            </a:r>
            <a:endParaRPr lang="en-IN" dirty="0"/>
          </a:p>
        </p:txBody>
      </p:sp>
      <p:sp>
        <p:nvSpPr>
          <p:cNvPr id="2" name="Content Placeholder 1"/>
          <p:cNvSpPr>
            <a:spLocks noGrp="1"/>
          </p:cNvSpPr>
          <p:nvPr>
            <p:ph idx="1"/>
          </p:nvPr>
        </p:nvSpPr>
        <p:spPr/>
        <p:txBody>
          <a:bodyPr>
            <a:normAutofit/>
          </a:bodyPr>
          <a:lstStyle/>
          <a:p>
            <a:r>
              <a:rPr lang="en-IN" u="sng" dirty="0">
                <a:latin typeface="Times New Roman" panose="02020603050405020304" pitchFamily="18" charset="0"/>
                <a:cs typeface="Times New Roman" panose="02020603050405020304" pitchFamily="18" charset="0"/>
                <a:hlinkClick r:id="rId2"/>
              </a:rPr>
              <a:t>https://www.researchgate.net/publication/327366416_A_Research_Paper_on_Vehicular_Ad-Hoc_Network</a:t>
            </a:r>
            <a:endParaRPr lang="en-IN" u="sng" dirty="0">
              <a:latin typeface="Times New Roman" panose="02020603050405020304" pitchFamily="18" charset="0"/>
              <a:cs typeface="Times New Roman" panose="02020603050405020304" pitchFamily="18" charset="0"/>
            </a:endParaRPr>
          </a:p>
          <a:p>
            <a:r>
              <a:rPr lang="en-IN" sz="1800" u="sng" dirty="0">
                <a:solidFill>
                  <a:srgbClr val="000000"/>
                </a:solidFill>
                <a:effectLst/>
                <a:latin typeface="Times New Roman" panose="02020603050405020304" pitchFamily="18" charset="0"/>
                <a:ea typeface="TimesNewRomanPS-BoldMT"/>
                <a:hlinkClick r:id="rId3"/>
              </a:rPr>
              <a:t>https://www.sciencedirect.com/science/article/pii/S2352864818303092</a:t>
            </a:r>
            <a:endParaRPr lang="en-IN" sz="1800" u="sng" dirty="0">
              <a:solidFill>
                <a:srgbClr val="000000"/>
              </a:solidFill>
              <a:effectLst/>
              <a:latin typeface="Times New Roman" panose="02020603050405020304" pitchFamily="18" charset="0"/>
              <a:ea typeface="TimesNewRomanPS-BoldMT"/>
            </a:endParaRPr>
          </a:p>
          <a:p>
            <a:pPr marL="228600">
              <a:lnSpc>
                <a:spcPct val="150000"/>
              </a:lnSpc>
            </a:pPr>
            <a:r>
              <a:rPr lang="en-IN" sz="1800" u="sng" kern="0" dirty="0">
                <a:solidFill>
                  <a:srgbClr val="000000"/>
                </a:solidFill>
                <a:effectLst/>
                <a:latin typeface="Times New Roman" panose="02020603050405020304" pitchFamily="18" charset="0"/>
                <a:ea typeface="TimesNewRomanPS-BoldMT"/>
                <a:hlinkClick r:id="rId4"/>
              </a:rPr>
              <a:t>https://journal-bcs.springeropen.com/articles/10.1186/s13173-021-00113-x</a:t>
            </a:r>
            <a:r>
              <a:rPr lang="en-IN" sz="1600" dirty="0">
                <a:effectLst/>
              </a:rPr>
              <a:t> </a:t>
            </a:r>
            <a:r>
              <a:rPr lang="en-IN" sz="1800" dirty="0">
                <a:solidFill>
                  <a:srgbClr val="000000"/>
                </a:solidFill>
                <a:effectLst/>
                <a:latin typeface="Times New Roman" panose="02020603050405020304" pitchFamily="18" charset="0"/>
                <a:ea typeface="TimesNewRomanPS-BoldMT"/>
              </a:rPr>
              <a:t> </a:t>
            </a:r>
          </a:p>
          <a:p>
            <a:pPr marL="228600">
              <a:lnSpc>
                <a:spcPct val="150000"/>
              </a:lnSpc>
            </a:pPr>
            <a:r>
              <a:rPr lang="en-IN" sz="1800" u="sng" dirty="0">
                <a:solidFill>
                  <a:srgbClr val="024E7A"/>
                </a:solidFill>
                <a:effectLst/>
                <a:latin typeface="Times New Roman" panose="02020603050405020304" pitchFamily="18" charset="0"/>
                <a:ea typeface="TimesNewRomanPS-BoldMT"/>
                <a:hlinkClick r:id="rId5"/>
              </a:rPr>
              <a:t>omnetpp</a:t>
            </a:r>
            <a:r>
              <a:rPr lang="en-IN" sz="1800" u="sng" dirty="0">
                <a:solidFill>
                  <a:srgbClr val="024E7A"/>
                </a:solidFill>
                <a:effectLst/>
                <a:latin typeface="Times New Roman" panose="02020603050405020304" pitchFamily="18" charset="0"/>
                <a:ea typeface="TimesNewRomanPS-BoldMT"/>
              </a:rPr>
              <a:t> </a:t>
            </a:r>
            <a:endParaRPr lang="en-IN" sz="1800" dirty="0">
              <a:effectLst/>
              <a:latin typeface="Times New Roman" panose="02020603050405020304" pitchFamily="18" charset="0"/>
              <a:ea typeface="Times New Roman" panose="02020603050405020304" pitchFamily="18" charset="0"/>
            </a:endParaRPr>
          </a:p>
          <a:p>
            <a:r>
              <a:rPr lang="en-IN" sz="1800" u="sng" kern="0" dirty="0">
                <a:solidFill>
                  <a:srgbClr val="024E7A"/>
                </a:solidFill>
                <a:effectLst/>
                <a:latin typeface="Times New Roman" panose="02020603050405020304" pitchFamily="18" charset="0"/>
                <a:ea typeface="TimesNewRomanPS-BoldMT"/>
                <a:hlinkClick r:id="rId6"/>
              </a:rPr>
              <a:t>https://eclipse.dev/sumo/</a:t>
            </a:r>
            <a:r>
              <a:rPr lang="en-IN" sz="1600" dirty="0">
                <a:effectLst/>
              </a:rPr>
              <a:t> </a:t>
            </a:r>
          </a:p>
          <a:p>
            <a:r>
              <a:rPr lang="en-IN" sz="1800" u="sng" kern="0" dirty="0">
                <a:solidFill>
                  <a:srgbClr val="000000"/>
                </a:solidFill>
                <a:effectLst/>
                <a:latin typeface="Times New Roman" panose="02020603050405020304" pitchFamily="18" charset="0"/>
                <a:ea typeface="TimesNewRomanPS-BoldMT"/>
                <a:hlinkClick r:id="rId7"/>
              </a:rPr>
              <a:t>https://github.com/sommer/veins</a:t>
            </a:r>
            <a:r>
              <a:rPr lang="en-IN" sz="1600" dirty="0">
                <a:effectLst/>
              </a:rPr>
              <a:t> </a:t>
            </a:r>
            <a:endParaRPr lang="en-IN" sz="1600" u="sng" dirty="0">
              <a:solidFill>
                <a:srgbClr val="000000"/>
              </a:solidFill>
              <a:effectLst/>
              <a:latin typeface="Times New Roman" panose="02020603050405020304" pitchFamily="18" charset="0"/>
              <a:ea typeface="TimesNewRomanPS-BoldMT"/>
            </a:endParaRPr>
          </a:p>
          <a:p>
            <a:endParaRPr lang="en-IN"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 name="Object7">
            <a:extLst>
              <a:ext uri="{FF2B5EF4-FFF2-40B4-BE49-F238E27FC236}">
                <a16:creationId xmlns:a16="http://schemas.microsoft.com/office/drawing/2014/main" id="{330D30E9-8037-752D-818A-7D01A9803E6E}"/>
              </a:ext>
            </a:extLst>
          </p:cNvPr>
          <p:cNvPicPr>
            <a:picLocks noGrp="1" noChangeAspect="1"/>
          </p:cNvPicPr>
          <p:nvPr>
            <p:ph idx="1"/>
          </p:nvPr>
        </p:nvPicPr>
        <p:blipFill>
          <a:blip r:embed="rId3">
            <a:alphaModFix amt="15000"/>
          </a:blip>
          <a:srcRect l="11016" r="18650" b="-1"/>
          <a:stretch/>
        </p:blipFill>
        <p:spPr bwMode="auto">
          <a:xfrm>
            <a:off x="20" y="10"/>
            <a:ext cx="9143980" cy="6857990"/>
          </a:xfrm>
          <a:prstGeom prst="rect">
            <a:avLst/>
          </a:prstGeom>
          <a:noFill/>
        </p:spPr>
      </p:pic>
      <p:sp>
        <p:nvSpPr>
          <p:cNvPr id="3" name="Title 2"/>
          <p:cNvSpPr>
            <a:spLocks noGrp="1"/>
          </p:cNvSpPr>
          <p:nvPr>
            <p:ph type="title"/>
          </p:nvPr>
        </p:nvSpPr>
        <p:spPr>
          <a:xfrm>
            <a:off x="1313259" y="609601"/>
            <a:ext cx="6507166" cy="3200400"/>
          </a:xfrm>
        </p:spPr>
        <p:txBody>
          <a:bodyPr vert="horz" lIns="91440" tIns="45720" rIns="91440" bIns="45720" rtlCol="0" anchor="b">
            <a:normAutofit/>
          </a:bodyPr>
          <a:lstStyle/>
          <a:p>
            <a:pPr algn="ctr"/>
            <a:r>
              <a:rPr lang="en-US" sz="4800">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856059" y="609600"/>
            <a:ext cx="7429499" cy="1468582"/>
          </a:xfrm>
        </p:spPr>
        <p:txBody>
          <a:bodyPr>
            <a:normAutofit/>
          </a:bodyPr>
          <a:lstStyle/>
          <a:p>
            <a:pPr algn="ctr"/>
            <a:r>
              <a:rPr lang="en-US" b="1" dirty="0">
                <a:latin typeface="Times New Roman" panose="02020603050405020304" pitchFamily="18" charset="0"/>
                <a:cs typeface="Times New Roman" panose="02020603050405020304" pitchFamily="18" charset="0"/>
              </a:rPr>
              <a:t>OUTLINE</a:t>
            </a:r>
            <a:br>
              <a:rPr lang="en-US" dirty="0"/>
            </a:br>
            <a:endParaRPr lang="en-IN" dirty="0"/>
          </a:p>
        </p:txBody>
      </p:sp>
      <p:graphicFrame>
        <p:nvGraphicFramePr>
          <p:cNvPr id="5" name="Content Placeholder 1">
            <a:extLst>
              <a:ext uri="{FF2B5EF4-FFF2-40B4-BE49-F238E27FC236}">
                <a16:creationId xmlns:a16="http://schemas.microsoft.com/office/drawing/2014/main" id="{50B86697-05AC-F4B0-484E-B040E2E35869}"/>
              </a:ext>
            </a:extLst>
          </p:cNvPr>
          <p:cNvGraphicFramePr>
            <a:graphicFrameLocks noGrp="1"/>
          </p:cNvGraphicFramePr>
          <p:nvPr>
            <p:ph idx="1"/>
            <p:extLst>
              <p:ext uri="{D42A27DB-BD31-4B8C-83A1-F6EECF244321}">
                <p14:modId xmlns:p14="http://schemas.microsoft.com/office/powerpoint/2010/main" val="39693161"/>
              </p:ext>
            </p:extLst>
          </p:nvPr>
        </p:nvGraphicFramePr>
        <p:xfrm>
          <a:off x="856059" y="2286000"/>
          <a:ext cx="74295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5690F3EE-0CD1-4520-B020-4E1DF3141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Freeform: Shape 9">
            <a:extLst>
              <a:ext uri="{FF2B5EF4-FFF2-40B4-BE49-F238E27FC236}">
                <a16:creationId xmlns:a16="http://schemas.microsoft.com/office/drawing/2014/main" id="{9EFDE1E9-7FE0-45CA-9DE2-237F77319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270840"/>
          </a:xfrm>
          <a:custGeom>
            <a:avLst/>
            <a:gdLst>
              <a:gd name="connsiteX0" fmla="*/ 0 w 12192000"/>
              <a:gd name="connsiteY0" fmla="*/ 0 h 2270840"/>
              <a:gd name="connsiteX1" fmla="*/ 12192000 w 12192000"/>
              <a:gd name="connsiteY1" fmla="*/ 0 h 2270840"/>
              <a:gd name="connsiteX2" fmla="*/ 12192000 w 12192000"/>
              <a:gd name="connsiteY2" fmla="*/ 519831 h 2270840"/>
              <a:gd name="connsiteX3" fmla="*/ 12192000 w 12192000"/>
              <a:gd name="connsiteY3" fmla="*/ 744794 h 2270840"/>
              <a:gd name="connsiteX4" fmla="*/ 12192000 w 12192000"/>
              <a:gd name="connsiteY4" fmla="*/ 1754022 h 2270840"/>
              <a:gd name="connsiteX5" fmla="*/ 11957522 w 12192000"/>
              <a:gd name="connsiteY5" fmla="*/ 1797924 h 2270840"/>
              <a:gd name="connsiteX6" fmla="*/ 11679973 w 12192000"/>
              <a:gd name="connsiteY6" fmla="*/ 1847668 h 2270840"/>
              <a:gd name="connsiteX7" fmla="*/ 11401197 w 12192000"/>
              <a:gd name="connsiteY7" fmla="*/ 1896361 h 2270840"/>
              <a:gd name="connsiteX8" fmla="*/ 11121192 w 12192000"/>
              <a:gd name="connsiteY8" fmla="*/ 1938047 h 2270840"/>
              <a:gd name="connsiteX9" fmla="*/ 10842416 w 12192000"/>
              <a:gd name="connsiteY9" fmla="*/ 1980084 h 2270840"/>
              <a:gd name="connsiteX10" fmla="*/ 10562411 w 12192000"/>
              <a:gd name="connsiteY10" fmla="*/ 2019319 h 2270840"/>
              <a:gd name="connsiteX11" fmla="*/ 10286091 w 12192000"/>
              <a:gd name="connsiteY11" fmla="*/ 2052948 h 2270840"/>
              <a:gd name="connsiteX12" fmla="*/ 10006086 w 12192000"/>
              <a:gd name="connsiteY12" fmla="*/ 2084826 h 2270840"/>
              <a:gd name="connsiteX13" fmla="*/ 9727310 w 12192000"/>
              <a:gd name="connsiteY13" fmla="*/ 2113902 h 2270840"/>
              <a:gd name="connsiteX14" fmla="*/ 9453445 w 12192000"/>
              <a:gd name="connsiteY14" fmla="*/ 2139124 h 2270840"/>
              <a:gd name="connsiteX15" fmla="*/ 9175897 w 12192000"/>
              <a:gd name="connsiteY15" fmla="*/ 2164346 h 2270840"/>
              <a:gd name="connsiteX16" fmla="*/ 8902033 w 12192000"/>
              <a:gd name="connsiteY16" fmla="*/ 2185365 h 2270840"/>
              <a:gd name="connsiteX17" fmla="*/ 8628169 w 12192000"/>
              <a:gd name="connsiteY17" fmla="*/ 2201829 h 2270840"/>
              <a:gd name="connsiteX18" fmla="*/ 8355533 w 12192000"/>
              <a:gd name="connsiteY18" fmla="*/ 2218995 h 2270840"/>
              <a:gd name="connsiteX19" fmla="*/ 8085353 w 12192000"/>
              <a:gd name="connsiteY19" fmla="*/ 2233357 h 2270840"/>
              <a:gd name="connsiteX20" fmla="*/ 7817629 w 12192000"/>
              <a:gd name="connsiteY20" fmla="*/ 2243516 h 2270840"/>
              <a:gd name="connsiteX21" fmla="*/ 7549905 w 12192000"/>
              <a:gd name="connsiteY21" fmla="*/ 2252274 h 2270840"/>
              <a:gd name="connsiteX22" fmla="*/ 7284638 w 12192000"/>
              <a:gd name="connsiteY22" fmla="*/ 2260681 h 2270840"/>
              <a:gd name="connsiteX23" fmla="*/ 7023055 w 12192000"/>
              <a:gd name="connsiteY23" fmla="*/ 2264535 h 2270840"/>
              <a:gd name="connsiteX24" fmla="*/ 6761472 w 12192000"/>
              <a:gd name="connsiteY24" fmla="*/ 2268738 h 2270840"/>
              <a:gd name="connsiteX25" fmla="*/ 6503573 w 12192000"/>
              <a:gd name="connsiteY25" fmla="*/ 2270840 h 2270840"/>
              <a:gd name="connsiteX26" fmla="*/ 6248130 w 12192000"/>
              <a:gd name="connsiteY26" fmla="*/ 2268738 h 2270840"/>
              <a:gd name="connsiteX27" fmla="*/ 5995144 w 12192000"/>
              <a:gd name="connsiteY27" fmla="*/ 2268738 h 2270840"/>
              <a:gd name="connsiteX28" fmla="*/ 5744613 w 12192000"/>
              <a:gd name="connsiteY28" fmla="*/ 2264535 h 2270840"/>
              <a:gd name="connsiteX29" fmla="*/ 5498995 w 12192000"/>
              <a:gd name="connsiteY29" fmla="*/ 2258229 h 2270840"/>
              <a:gd name="connsiteX30" fmla="*/ 5255834 w 12192000"/>
              <a:gd name="connsiteY30" fmla="*/ 2252274 h 2270840"/>
              <a:gd name="connsiteX31" fmla="*/ 5017584 w 12192000"/>
              <a:gd name="connsiteY31" fmla="*/ 2245618 h 2270840"/>
              <a:gd name="connsiteX32" fmla="*/ 4780562 w 12192000"/>
              <a:gd name="connsiteY32" fmla="*/ 2235459 h 2270840"/>
              <a:gd name="connsiteX33" fmla="*/ 4547227 w 12192000"/>
              <a:gd name="connsiteY33" fmla="*/ 2224599 h 2270840"/>
              <a:gd name="connsiteX34" fmla="*/ 4318800 w 12192000"/>
              <a:gd name="connsiteY34" fmla="*/ 2214791 h 2270840"/>
              <a:gd name="connsiteX35" fmla="*/ 3873004 w 12192000"/>
              <a:gd name="connsiteY35" fmla="*/ 2187116 h 2270840"/>
              <a:gd name="connsiteX36" fmla="*/ 3445628 w 12192000"/>
              <a:gd name="connsiteY36" fmla="*/ 2157691 h 2270840"/>
              <a:gd name="connsiteX37" fmla="*/ 3035446 w 12192000"/>
              <a:gd name="connsiteY37" fmla="*/ 2126863 h 2270840"/>
              <a:gd name="connsiteX38" fmla="*/ 2647370 w 12192000"/>
              <a:gd name="connsiteY38" fmla="*/ 2092884 h 2270840"/>
              <a:gd name="connsiteX39" fmla="*/ 2276487 w 12192000"/>
              <a:gd name="connsiteY39" fmla="*/ 2057502 h 2270840"/>
              <a:gd name="connsiteX40" fmla="*/ 1932621 w 12192000"/>
              <a:gd name="connsiteY40" fmla="*/ 2019319 h 2270840"/>
              <a:gd name="connsiteX41" fmla="*/ 1609634 w 12192000"/>
              <a:gd name="connsiteY41" fmla="*/ 1981836 h 2270840"/>
              <a:gd name="connsiteX42" fmla="*/ 1312435 w 12192000"/>
              <a:gd name="connsiteY42" fmla="*/ 1944353 h 2270840"/>
              <a:gd name="connsiteX43" fmla="*/ 1039799 w 12192000"/>
              <a:gd name="connsiteY43" fmla="*/ 1908972 h 2270840"/>
              <a:gd name="connsiteX44" fmla="*/ 797865 w 12192000"/>
              <a:gd name="connsiteY44" fmla="*/ 1875342 h 2270840"/>
              <a:gd name="connsiteX45" fmla="*/ 579265 w 12192000"/>
              <a:gd name="connsiteY45" fmla="*/ 1843464 h 2270840"/>
              <a:gd name="connsiteX46" fmla="*/ 395052 w 12192000"/>
              <a:gd name="connsiteY46" fmla="*/ 1816841 h 2270840"/>
              <a:gd name="connsiteX47" fmla="*/ 240312 w 12192000"/>
              <a:gd name="connsiteY47" fmla="*/ 1791618 h 2270840"/>
              <a:gd name="connsiteX48" fmla="*/ 27853 w 12192000"/>
              <a:gd name="connsiteY48" fmla="*/ 1755537 h 2270840"/>
              <a:gd name="connsiteX49" fmla="*/ 0 w 12192000"/>
              <a:gd name="connsiteY49" fmla="*/ 1750824 h 2270840"/>
              <a:gd name="connsiteX50" fmla="*/ 0 w 12192000"/>
              <a:gd name="connsiteY50" fmla="*/ 744794 h 2270840"/>
              <a:gd name="connsiteX51" fmla="*/ 0 w 12192000"/>
              <a:gd name="connsiteY51" fmla="*/ 519831 h 227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27084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50000"/>
              </a:prstClr>
            </a:outerShdw>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 name="Title 2"/>
          <p:cNvSpPr>
            <a:spLocks noGrp="1"/>
          </p:cNvSpPr>
          <p:nvPr>
            <p:ph type="title"/>
          </p:nvPr>
        </p:nvSpPr>
        <p:spPr>
          <a:xfrm>
            <a:off x="856059" y="609600"/>
            <a:ext cx="7429499" cy="1173480"/>
          </a:xfrm>
        </p:spPr>
        <p:txBody>
          <a:bodyPr>
            <a:normAutofit/>
          </a:bodyPr>
          <a:lstStyle/>
          <a:p>
            <a:pPr algn="ctr"/>
            <a:r>
              <a:rPr lang="en-US">
                <a:latin typeface="Times New Roman" panose="02020603050405020304" pitchFamily="18" charset="0"/>
                <a:cs typeface="Times New Roman" panose="02020603050405020304" pitchFamily="18" charset="0"/>
              </a:rPr>
              <a:t>INTRODUCTION</a:t>
            </a:r>
            <a:endParaRPr lang="en-IN" dirty="0">
              <a:latin typeface="Times New Roman" panose="02020603050405020304" pitchFamily="18" charset="0"/>
              <a:cs typeface="Times New Roman" panose="02020603050405020304" pitchFamily="18" charset="0"/>
            </a:endParaRPr>
          </a:p>
        </p:txBody>
      </p:sp>
      <p:sp>
        <p:nvSpPr>
          <p:cNvPr id="32" name="Content Placeholder 1"/>
          <p:cNvSpPr>
            <a:spLocks noGrp="1"/>
          </p:cNvSpPr>
          <p:nvPr>
            <p:ph idx="1"/>
          </p:nvPr>
        </p:nvSpPr>
        <p:spPr>
          <a:xfrm>
            <a:off x="856059" y="2666999"/>
            <a:ext cx="7429499" cy="3124201"/>
          </a:xfrm>
        </p:spPr>
        <p:txBody>
          <a:bodyPr>
            <a:normAutofit/>
          </a:bodyPr>
          <a:lstStyle/>
          <a:p>
            <a:pPr>
              <a:lnSpc>
                <a:spcPct val="90000"/>
              </a:lnSpc>
            </a:pPr>
            <a:r>
              <a:rPr lang="en-IN">
                <a:latin typeface="Times New Roman" panose="02020603050405020304" pitchFamily="18" charset="0"/>
                <a:cs typeface="Times New Roman" panose="02020603050405020304" pitchFamily="18" charset="0"/>
              </a:rPr>
              <a:t>VANETs aims to ensure safe communication by improving the security and privacy and therefore significantly reducing unsafe communication. This project ensures the safety of users data while communicating with other vehicles and users.</a:t>
            </a:r>
          </a:p>
          <a:p>
            <a:pPr>
              <a:lnSpc>
                <a:spcPct val="90000"/>
              </a:lnSpc>
            </a:pPr>
            <a:r>
              <a:rPr lang="en-IN">
                <a:latin typeface="Times New Roman" panose="02020603050405020304" pitchFamily="18" charset="0"/>
                <a:cs typeface="Times New Roman" panose="02020603050405020304" pitchFamily="18" charset="0"/>
              </a:rPr>
              <a:t>Due to the  difficulties of using a real time execution due to authentication and privacy issues, several majors are taken to provide the wireless network for smart data and information exchange between users while ensuring privacy of users using VANETs . </a:t>
            </a:r>
          </a:p>
          <a:p>
            <a:pPr>
              <a:lnSpc>
                <a:spcPct val="90000"/>
              </a:lnSpc>
              <a:buNone/>
            </a:pPr>
            <a:br>
              <a:rPr lang="en-IN"/>
            </a:b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856059" y="609600"/>
            <a:ext cx="7429499" cy="1468582"/>
          </a:xfrm>
        </p:spPr>
        <p:txBody>
          <a:bodyPr>
            <a:normAutofit/>
          </a:bodyPr>
          <a:lstStyle/>
          <a:p>
            <a:r>
              <a:rPr lang="en-US"/>
              <a:t>PROBLEM STATEMENT</a:t>
            </a:r>
            <a:endParaRPr lang="en-IN"/>
          </a:p>
        </p:txBody>
      </p:sp>
      <p:graphicFrame>
        <p:nvGraphicFramePr>
          <p:cNvPr id="2054" name="Content Placeholder 1">
            <a:extLst>
              <a:ext uri="{FF2B5EF4-FFF2-40B4-BE49-F238E27FC236}">
                <a16:creationId xmlns:a16="http://schemas.microsoft.com/office/drawing/2014/main" id="{DCD0C1CF-4D99-AA14-306F-2A6E01C81D9E}"/>
              </a:ext>
            </a:extLst>
          </p:cNvPr>
          <p:cNvGraphicFramePr>
            <a:graphicFrameLocks noGrp="1"/>
          </p:cNvGraphicFramePr>
          <p:nvPr>
            <p:ph idx="1"/>
            <p:extLst>
              <p:ext uri="{D42A27DB-BD31-4B8C-83A1-F6EECF244321}">
                <p14:modId xmlns:p14="http://schemas.microsoft.com/office/powerpoint/2010/main" val="2869490077"/>
              </p:ext>
            </p:extLst>
          </p:nvPr>
        </p:nvGraphicFramePr>
        <p:xfrm>
          <a:off x="856059" y="2286000"/>
          <a:ext cx="74295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815348" y="609600"/>
            <a:ext cx="3841955" cy="1905000"/>
          </a:xfrm>
        </p:spPr>
        <p:txBody>
          <a:bodyPr>
            <a:normAutofit/>
          </a:bodyPr>
          <a:lstStyle/>
          <a:p>
            <a:r>
              <a:rPr lang="en-US" dirty="0" err="1"/>
              <a:t>Methodolgy</a:t>
            </a:r>
            <a:endParaRPr lang="en-IN" dirty="0"/>
          </a:p>
        </p:txBody>
      </p:sp>
      <p:sp>
        <p:nvSpPr>
          <p:cNvPr id="4" name="Content Placeholder 3"/>
          <p:cNvSpPr>
            <a:spLocks noGrp="1"/>
          </p:cNvSpPr>
          <p:nvPr>
            <p:ph idx="1"/>
          </p:nvPr>
        </p:nvSpPr>
        <p:spPr>
          <a:xfrm>
            <a:off x="4815348" y="2666999"/>
            <a:ext cx="3841955" cy="3216276"/>
          </a:xfrm>
        </p:spPr>
        <p:txBody>
          <a:bodyPr anchor="t">
            <a:normAutofit/>
          </a:bodyPr>
          <a:lstStyle/>
          <a:p>
            <a:pPr>
              <a:lnSpc>
                <a:spcPct val="90000"/>
              </a:lnSpc>
              <a:buNone/>
            </a:pPr>
            <a:r>
              <a:rPr lang="en-IN" sz="1500"/>
              <a:t>   </a:t>
            </a:r>
            <a:r>
              <a:rPr lang="en-IN" sz="1500">
                <a:effectLst/>
                <a:latin typeface="Times New Roman" panose="02020603050405020304" pitchFamily="18" charset="0"/>
                <a:ea typeface="Times New Roman" panose="02020603050405020304" pitchFamily="18" charset="0"/>
              </a:rPr>
              <a:t>This project focuses on designing a privacy-preserving mechanism for secure data exchange within Vehicular Ad-Hoc Networks (VANETs) using SUMO (Simulation of Urban Mobility) and Python. The objective is to protect sensitive vehicle information such as location, speed, and trajectory while ensuring privacy through pseudonym-based methods and secure communication techniques. </a:t>
            </a:r>
            <a:endParaRPr lang="en-IN" sz="1500"/>
          </a:p>
        </p:txBody>
      </p:sp>
      <p:pic>
        <p:nvPicPr>
          <p:cNvPr id="2" name="Object4">
            <a:extLst>
              <a:ext uri="{FF2B5EF4-FFF2-40B4-BE49-F238E27FC236}">
                <a16:creationId xmlns:a16="http://schemas.microsoft.com/office/drawing/2014/main" id="{E1E90D3D-3FB4-DC52-4599-3FA27024AA05}"/>
              </a:ext>
            </a:extLst>
          </p:cNvPr>
          <p:cNvPicPr>
            <a:picLocks noChangeAspect="1"/>
          </p:cNvPicPr>
          <p:nvPr/>
        </p:nvPicPr>
        <p:blipFill>
          <a:blip r:embed="rId3"/>
          <a:srcRect l="18783" r="4549" b="-1"/>
          <a:stretch/>
        </p:blipFill>
        <p:spPr bwMode="auto">
          <a:xfrm>
            <a:off x="482394" y="1735721"/>
            <a:ext cx="4088720" cy="3066516"/>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815348" y="609600"/>
            <a:ext cx="3841955" cy="1905000"/>
          </a:xfrm>
        </p:spPr>
        <p:txBody>
          <a:bodyPr vert="horz" lIns="91440" tIns="45720" rIns="91440" bIns="45720" rtlCol="0" anchor="ctr">
            <a:normAutofit/>
          </a:bodyPr>
          <a:lstStyle/>
          <a:p>
            <a:r>
              <a:rPr lang="en-US" sz="3200">
                <a:gradFill flip="none" rotWithShape="1">
                  <a:gsLst>
                    <a:gs pos="0">
                      <a:schemeClr val="tx1"/>
                    </a:gs>
                    <a:gs pos="100000">
                      <a:schemeClr val="tx1">
                        <a:lumMod val="65000"/>
                      </a:schemeClr>
                    </a:gs>
                  </a:gsLst>
                  <a:lin ang="5580000" scaled="0"/>
                  <a:tileRect/>
                </a:gradFill>
              </a:rPr>
              <a:t>Components of methodology</a:t>
            </a:r>
          </a:p>
        </p:txBody>
      </p:sp>
      <p:sp>
        <p:nvSpPr>
          <p:cNvPr id="8" name="TextBox 7">
            <a:extLst>
              <a:ext uri="{FF2B5EF4-FFF2-40B4-BE49-F238E27FC236}">
                <a16:creationId xmlns:a16="http://schemas.microsoft.com/office/drawing/2014/main" id="{8D43307F-93E8-1A81-1B3E-E127C84DB316}"/>
              </a:ext>
            </a:extLst>
          </p:cNvPr>
          <p:cNvSpPr txBox="1"/>
          <p:nvPr/>
        </p:nvSpPr>
        <p:spPr>
          <a:xfrm>
            <a:off x="4815348" y="2666999"/>
            <a:ext cx="3841955" cy="3216276"/>
          </a:xfrm>
          <a:prstGeom prst="rect">
            <a:avLst/>
          </a:prstGeom>
        </p:spPr>
        <p:txBody>
          <a:bodyPr vert="horz" lIns="91440" tIns="45720" rIns="91440" bIns="45720" rtlCol="0" anchor="t">
            <a:normAutofit/>
          </a:bodyPr>
          <a:lstStyle/>
          <a:p>
            <a:pPr marL="285750" indent="-285750">
              <a:lnSpc>
                <a:spcPct val="90000"/>
              </a:lnSpc>
              <a:spcBef>
                <a:spcPct val="20000"/>
              </a:spcBef>
              <a:spcAft>
                <a:spcPts val="600"/>
              </a:spcAft>
              <a:buClr>
                <a:schemeClr val="tx1"/>
              </a:buClr>
              <a:buSzPct val="100000"/>
              <a:buFont typeface="Arial"/>
              <a:buChar char="•"/>
            </a:pPr>
            <a:r>
              <a:rPr lang="en-US"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System Architecture</a:t>
            </a:r>
          </a:p>
          <a:p>
            <a:pPr marL="285750" indent="-285750">
              <a:lnSpc>
                <a:spcPct val="90000"/>
              </a:lnSpc>
              <a:spcBef>
                <a:spcPct val="20000"/>
              </a:spcBef>
              <a:spcAft>
                <a:spcPts val="600"/>
              </a:spcAft>
              <a:buClr>
                <a:schemeClr val="tx1"/>
              </a:buClr>
              <a:buSzPct val="100000"/>
              <a:buFont typeface="Arial"/>
              <a:buChar char="•"/>
            </a:pPr>
            <a:r>
              <a:rPr lang="en-US" b="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Cryptographic Techniques for Secure Data Exchange</a:t>
            </a:r>
            <a:r>
              <a:rPr lang="en-US"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p>
          <a:p>
            <a:pPr marL="285750" indent="-285750">
              <a:lnSpc>
                <a:spcPct val="90000"/>
              </a:lnSpc>
              <a:spcBef>
                <a:spcPct val="20000"/>
              </a:spcBef>
              <a:spcAft>
                <a:spcPts val="600"/>
              </a:spcAft>
              <a:buClr>
                <a:schemeClr val="tx1"/>
              </a:buClr>
              <a:buSzPct val="100000"/>
              <a:buFont typeface="Arial"/>
              <a:buChar char="•"/>
            </a:pPr>
            <a:r>
              <a:rPr lang="en-US" b="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Pseudonym Management</a:t>
            </a:r>
            <a:r>
              <a:rPr lang="en-US"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p>
          <a:p>
            <a:pPr marL="285750" indent="-285750">
              <a:lnSpc>
                <a:spcPct val="90000"/>
              </a:lnSpc>
              <a:spcBef>
                <a:spcPct val="20000"/>
              </a:spcBef>
              <a:spcAft>
                <a:spcPts val="600"/>
              </a:spcAft>
              <a:buClr>
                <a:schemeClr val="tx1"/>
              </a:buClr>
              <a:buSzPct val="100000"/>
              <a:buFont typeface="Arial"/>
              <a:buChar char="•"/>
            </a:pPr>
            <a:r>
              <a:rPr lang="en-US" b="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Secure Message Transmission</a:t>
            </a:r>
            <a:r>
              <a:rPr lang="en-US"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p>
          <a:p>
            <a:pPr marL="285750" indent="-285750">
              <a:lnSpc>
                <a:spcPct val="90000"/>
              </a:lnSpc>
              <a:spcBef>
                <a:spcPct val="20000"/>
              </a:spcBef>
              <a:spcAft>
                <a:spcPts val="600"/>
              </a:spcAft>
              <a:buClr>
                <a:schemeClr val="tx1"/>
              </a:buClr>
              <a:buSzPct val="100000"/>
              <a:buFont typeface="Arial"/>
              <a:buChar char="•"/>
            </a:pPr>
            <a:r>
              <a:rPr lang="en-US" b="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SUMO Simulation for Vehicle Mobility and Traffic Flow</a:t>
            </a:r>
            <a:r>
              <a:rPr lang="en-US"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p>
          <a:p>
            <a:pPr marL="285750" indent="-285750">
              <a:lnSpc>
                <a:spcPct val="90000"/>
              </a:lnSpc>
              <a:spcBef>
                <a:spcPct val="20000"/>
              </a:spcBef>
              <a:spcAft>
                <a:spcPts val="600"/>
              </a:spcAft>
              <a:buClr>
                <a:schemeClr val="tx1"/>
              </a:buClr>
              <a:buSzPct val="100000"/>
              <a:buFont typeface="Arial"/>
              <a:buChar char="•"/>
            </a:pPr>
            <a:r>
              <a:rPr lang="en-US"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Python for Cryptographic Operations</a:t>
            </a:r>
          </a:p>
          <a:p>
            <a:pPr marL="285750" indent="-285750">
              <a:lnSpc>
                <a:spcPct val="90000"/>
              </a:lnSpc>
              <a:spcBef>
                <a:spcPct val="20000"/>
              </a:spcBef>
              <a:spcAft>
                <a:spcPts val="600"/>
              </a:spcAft>
              <a:buClr>
                <a:schemeClr val="tx1"/>
              </a:buClr>
              <a:buSzPct val="100000"/>
              <a:buFont typeface="Arial"/>
              <a:buChar char="•"/>
            </a:pPr>
            <a:endParaRPr lang="en-US"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p:pic>
        <p:nvPicPr>
          <p:cNvPr id="6" name="Object6">
            <a:extLst>
              <a:ext uri="{FF2B5EF4-FFF2-40B4-BE49-F238E27FC236}">
                <a16:creationId xmlns:a16="http://schemas.microsoft.com/office/drawing/2014/main" id="{0F4087C5-3412-B2E6-CDF5-2306D0C3F242}"/>
              </a:ext>
            </a:extLst>
          </p:cNvPr>
          <p:cNvPicPr>
            <a:picLocks noChangeAspect="1"/>
          </p:cNvPicPr>
          <p:nvPr/>
        </p:nvPicPr>
        <p:blipFill>
          <a:blip r:embed="rId3"/>
          <a:stretch>
            <a:fillRect/>
          </a:stretch>
        </p:blipFill>
        <p:spPr bwMode="auto">
          <a:xfrm>
            <a:off x="482394" y="2139471"/>
            <a:ext cx="4088720" cy="2259017"/>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815348" y="609600"/>
            <a:ext cx="3841955" cy="1905000"/>
          </a:xfrm>
        </p:spPr>
        <p:txBody>
          <a:bodyPr>
            <a:normAutofit/>
          </a:bodyPr>
          <a:lstStyle/>
          <a:p>
            <a:r>
              <a:rPr lang="en-US" dirty="0"/>
              <a:t>Results AND DISCUSSIONS</a:t>
            </a:r>
            <a:endParaRPr lang="en-IN"/>
          </a:p>
        </p:txBody>
      </p:sp>
      <p:sp>
        <p:nvSpPr>
          <p:cNvPr id="2" name="Content Placeholder 1"/>
          <p:cNvSpPr>
            <a:spLocks noGrp="1"/>
          </p:cNvSpPr>
          <p:nvPr>
            <p:ph idx="1"/>
          </p:nvPr>
        </p:nvSpPr>
        <p:spPr>
          <a:xfrm>
            <a:off x="4815348" y="2666999"/>
            <a:ext cx="3841955" cy="3216276"/>
          </a:xfrm>
        </p:spPr>
        <p:txBody>
          <a:bodyPr anchor="t">
            <a:normAutofit/>
          </a:bodyPr>
          <a:lstStyle/>
          <a:p>
            <a:pPr>
              <a:lnSpc>
                <a:spcPct val="90000"/>
              </a:lnSpc>
            </a:pPr>
            <a:r>
              <a:rPr lang="en-IN" sz="1500" kern="0">
                <a:effectLst/>
                <a:latin typeface="Times New Roman" panose="02020603050405020304" pitchFamily="18" charset="0"/>
                <a:ea typeface="Times New Roman" panose="02020603050405020304" pitchFamily="18" charset="0"/>
              </a:rPr>
              <a:t>The proposed simulation successfully demonstrated the effectiveness of a privacy-preserving mechanism for secure data exchange within Vehicular Ad-Hoc Networks (VANETs). </a:t>
            </a:r>
          </a:p>
          <a:p>
            <a:pPr>
              <a:lnSpc>
                <a:spcPct val="90000"/>
              </a:lnSpc>
            </a:pPr>
            <a:r>
              <a:rPr lang="en-IN" sz="1500" kern="0">
                <a:effectLst/>
                <a:latin typeface="Times New Roman" panose="02020603050405020304" pitchFamily="18" charset="0"/>
                <a:ea typeface="Times New Roman" panose="02020603050405020304" pitchFamily="18" charset="0"/>
              </a:rPr>
              <a:t>The experiment focused on encrypting and digitally signing vehicle messages, simulating their movements, and verifying data integrity across all vehicles involved. </a:t>
            </a:r>
            <a:br>
              <a:rPr lang="en-IN" sz="1500"/>
            </a:br>
            <a:endParaRPr lang="en-IN" sz="1500"/>
          </a:p>
        </p:txBody>
      </p:sp>
      <p:pic>
        <p:nvPicPr>
          <p:cNvPr id="4" name="Object7">
            <a:extLst>
              <a:ext uri="{FF2B5EF4-FFF2-40B4-BE49-F238E27FC236}">
                <a16:creationId xmlns:a16="http://schemas.microsoft.com/office/drawing/2014/main" id="{165AFD13-D58E-0EB8-3F50-E84CC467E502}"/>
              </a:ext>
            </a:extLst>
          </p:cNvPr>
          <p:cNvPicPr>
            <a:picLocks noChangeAspect="1"/>
          </p:cNvPicPr>
          <p:nvPr/>
        </p:nvPicPr>
        <p:blipFill>
          <a:blip r:embed="rId3"/>
          <a:stretch>
            <a:fillRect/>
          </a:stretch>
        </p:blipFill>
        <p:spPr bwMode="auto">
          <a:xfrm>
            <a:off x="482394" y="2190580"/>
            <a:ext cx="4088720" cy="2156799"/>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815348" y="609600"/>
            <a:ext cx="3841955" cy="1905000"/>
          </a:xfrm>
        </p:spPr>
        <p:txBody>
          <a:bodyPr>
            <a:normAutofit/>
          </a:bodyPr>
          <a:lstStyle/>
          <a:p>
            <a:r>
              <a:rPr lang="en-US"/>
              <a:t>results</a:t>
            </a:r>
            <a:endParaRPr lang="en-IN" dirty="0"/>
          </a:p>
        </p:txBody>
      </p:sp>
      <p:sp>
        <p:nvSpPr>
          <p:cNvPr id="2" name="Content Placeholder 1"/>
          <p:cNvSpPr>
            <a:spLocks noGrp="1"/>
          </p:cNvSpPr>
          <p:nvPr>
            <p:ph idx="1"/>
          </p:nvPr>
        </p:nvSpPr>
        <p:spPr>
          <a:xfrm>
            <a:off x="4815348" y="2666999"/>
            <a:ext cx="3841955" cy="3216276"/>
          </a:xfrm>
        </p:spPr>
        <p:txBody>
          <a:bodyPr anchor="t">
            <a:normAutofit/>
          </a:bodyPr>
          <a:lstStyle/>
          <a:p>
            <a:r>
              <a:rPr lang="en-IN"/>
              <a:t>Encrypted message exchange</a:t>
            </a:r>
          </a:p>
          <a:p>
            <a:r>
              <a:rPr lang="en-IN"/>
              <a:t>Data integrity verification</a:t>
            </a:r>
          </a:p>
          <a:p>
            <a:r>
              <a:rPr lang="en-IN"/>
              <a:t>Vehicle Movement simulation using SUMO</a:t>
            </a:r>
          </a:p>
          <a:p>
            <a:r>
              <a:rPr lang="en-IN"/>
              <a:t>Performance and efficiency for smaller networks</a:t>
            </a:r>
          </a:p>
          <a:p>
            <a:r>
              <a:rPr lang="en-IN"/>
              <a:t>Safeguarding sensitive vehicle data</a:t>
            </a:r>
          </a:p>
          <a:p>
            <a:endParaRPr lang="en-IN"/>
          </a:p>
          <a:p>
            <a:endParaRPr lang="en-IN"/>
          </a:p>
          <a:p>
            <a:endParaRPr lang="en-IN" dirty="0"/>
          </a:p>
        </p:txBody>
      </p:sp>
      <p:pic>
        <p:nvPicPr>
          <p:cNvPr id="4" name="Object8">
            <a:extLst>
              <a:ext uri="{FF2B5EF4-FFF2-40B4-BE49-F238E27FC236}">
                <a16:creationId xmlns:a16="http://schemas.microsoft.com/office/drawing/2014/main" id="{BD44E2BD-429F-7345-8A86-C6A55AA3F9C5}"/>
              </a:ext>
            </a:extLst>
          </p:cNvPr>
          <p:cNvPicPr>
            <a:picLocks noChangeAspect="1"/>
          </p:cNvPicPr>
          <p:nvPr/>
        </p:nvPicPr>
        <p:blipFill>
          <a:blip r:embed="rId3"/>
          <a:stretch>
            <a:fillRect/>
          </a:stretch>
        </p:blipFill>
        <p:spPr bwMode="auto">
          <a:xfrm>
            <a:off x="179512" y="2420888"/>
            <a:ext cx="4635836" cy="2275276"/>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5" name="TextBox 4">
            <a:extLst>
              <a:ext uri="{FF2B5EF4-FFF2-40B4-BE49-F238E27FC236}">
                <a16:creationId xmlns:a16="http://schemas.microsoft.com/office/drawing/2014/main" id="{5D8D5CC5-8974-F38A-997A-3592143094B3}"/>
              </a:ext>
            </a:extLst>
          </p:cNvPr>
          <p:cNvSpPr txBox="1"/>
          <p:nvPr/>
        </p:nvSpPr>
        <p:spPr>
          <a:xfrm>
            <a:off x="1752560" y="4696164"/>
            <a:ext cx="1521940" cy="246221"/>
          </a:xfrm>
          <a:prstGeom prst="rect">
            <a:avLst/>
          </a:prstGeom>
          <a:noFill/>
        </p:spPr>
        <p:txBody>
          <a:bodyPr wrap="square" rtlCol="0">
            <a:spAutoFit/>
          </a:bodyPr>
          <a:lstStyle/>
          <a:p>
            <a:r>
              <a:rPr lang="en-US" sz="1000" dirty="0"/>
              <a:t>Output of project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10" name="Picture 9" descr="A 3D pattern of ring shapes connected by lines">
            <a:extLst>
              <a:ext uri="{FF2B5EF4-FFF2-40B4-BE49-F238E27FC236}">
                <a16:creationId xmlns:a16="http://schemas.microsoft.com/office/drawing/2014/main" id="{202D474A-B857-2C74-44A2-984769D051DB}"/>
              </a:ext>
            </a:extLst>
          </p:cNvPr>
          <p:cNvPicPr>
            <a:picLocks noChangeAspect="1"/>
          </p:cNvPicPr>
          <p:nvPr/>
        </p:nvPicPr>
        <p:blipFill>
          <a:blip r:embed="rId3">
            <a:alphaModFix amt="15000"/>
          </a:blip>
          <a:srcRect r="25000"/>
          <a:stretch/>
        </p:blipFill>
        <p:spPr>
          <a:xfrm>
            <a:off x="20" y="10"/>
            <a:ext cx="9143980" cy="6857990"/>
          </a:xfrm>
          <a:prstGeom prst="rect">
            <a:avLst/>
          </a:prstGeom>
        </p:spPr>
      </p:pic>
      <p:sp>
        <p:nvSpPr>
          <p:cNvPr id="3" name="Title 2"/>
          <p:cNvSpPr>
            <a:spLocks noGrp="1"/>
          </p:cNvSpPr>
          <p:nvPr>
            <p:ph type="title"/>
          </p:nvPr>
        </p:nvSpPr>
        <p:spPr>
          <a:xfrm>
            <a:off x="856059" y="609600"/>
            <a:ext cx="7429499" cy="1905000"/>
          </a:xfrm>
        </p:spPr>
        <p:txBody>
          <a:bodyPr vert="horz" lIns="91440" tIns="45720" rIns="91440" bIns="45720" rtlCol="0" anchor="ctr">
            <a:normAutofit/>
          </a:bodyPr>
          <a:lstStyle/>
          <a:p>
            <a:r>
              <a:rPr lang="en-US" sz="3200">
                <a:gradFill flip="none" rotWithShape="1">
                  <a:gsLst>
                    <a:gs pos="0">
                      <a:schemeClr val="tx1"/>
                    </a:gs>
                    <a:gs pos="100000">
                      <a:schemeClr val="tx1">
                        <a:lumMod val="65000"/>
                      </a:schemeClr>
                    </a:gs>
                  </a:gsLst>
                  <a:lin ang="5580000" scaled="0"/>
                  <a:tileRect/>
                </a:gradFill>
              </a:rPr>
              <a:t>Conclusion and future work</a:t>
            </a:r>
          </a:p>
        </p:txBody>
      </p:sp>
      <p:sp>
        <p:nvSpPr>
          <p:cNvPr id="23" name="Content Placeholder 7">
            <a:extLst>
              <a:ext uri="{FF2B5EF4-FFF2-40B4-BE49-F238E27FC236}">
                <a16:creationId xmlns:a16="http://schemas.microsoft.com/office/drawing/2014/main" id="{66BCBFE1-EDAA-8D8E-02BF-DA76C8269D71}"/>
              </a:ext>
            </a:extLst>
          </p:cNvPr>
          <p:cNvSpPr>
            <a:spLocks noGrp="1"/>
          </p:cNvSpPr>
          <p:nvPr>
            <p:ph idx="1"/>
          </p:nvPr>
        </p:nvSpPr>
        <p:spPr>
          <a:xfrm>
            <a:off x="856059" y="2666999"/>
            <a:ext cx="7429499" cy="3124201"/>
          </a:xfrm>
        </p:spPr>
        <p:txBody>
          <a:bodyPr vert="horz" lIns="91440" tIns="45720" rIns="91440" bIns="45720" rtlCol="0" anchor="ctr">
            <a:normAutofit/>
          </a:bodyPr>
          <a:lstStyle/>
          <a:p>
            <a:pPr marL="285750" indent="-285750">
              <a:lnSpc>
                <a:spcPct val="90000"/>
              </a:lnSpc>
              <a:buSzPct val="100000"/>
            </a:pPr>
            <a:r>
              <a:rPr lang="en-US" dirty="0">
                <a:gradFill flip="none" rotWithShape="1">
                  <a:gsLst>
                    <a:gs pos="0">
                      <a:schemeClr val="tx1"/>
                    </a:gs>
                    <a:gs pos="100000">
                      <a:schemeClr val="tx1">
                        <a:lumMod val="75000"/>
                      </a:schemeClr>
                    </a:gs>
                  </a:gsLst>
                  <a:lin ang="5580000" scaled="0"/>
                  <a:tileRect/>
                </a:gradFill>
              </a:rPr>
              <a:t>This project investigated privacy-preserving mechanisms for secure data exchange in VANETs using cryptographic techniques to ensure data integrity and authentication. Simulations with SUMO and validated the feasibility of these protocols, demonstrating secure communication between vehicles without compromising network performance.</a:t>
            </a:r>
          </a:p>
          <a:p>
            <a:pPr marL="285750" indent="-285750">
              <a:lnSpc>
                <a:spcPct val="90000"/>
              </a:lnSpc>
              <a:buSzPct val="100000"/>
            </a:pPr>
            <a:r>
              <a:rPr lang="en-US" dirty="0">
                <a:gradFill flip="none" rotWithShape="1">
                  <a:gsLst>
                    <a:gs pos="0">
                      <a:schemeClr val="tx1"/>
                    </a:gs>
                    <a:gs pos="100000">
                      <a:schemeClr val="tx1">
                        <a:lumMod val="75000"/>
                      </a:schemeClr>
                    </a:gs>
                  </a:gsLst>
                  <a:lin ang="5580000" scaled="0"/>
                  <a:tileRect/>
                </a:gradFill>
              </a:rPr>
              <a:t>Future research could explore advanced cryptographic techniques like homomorphic encryption and integrate machine learning for anomaly detection. Real-time testing with 5G, blockchain, and real vehicle data could enhance scalability and privacy in VANETs.</a:t>
            </a:r>
          </a:p>
          <a:p>
            <a:pPr>
              <a:lnSpc>
                <a:spcPct val="90000"/>
              </a:lnSpc>
              <a:buSzPct val="100000"/>
            </a:pPr>
            <a:endParaRPr lang="en-US" dirty="0">
              <a:gradFill flip="none" rotWithShape="1">
                <a:gsLst>
                  <a:gs pos="0">
                    <a:schemeClr val="tx1"/>
                  </a:gs>
                  <a:gs pos="100000">
                    <a:schemeClr val="tx1">
                      <a:lumMod val="75000"/>
                    </a:schemeClr>
                  </a:gs>
                </a:gsLst>
                <a:lin ang="5580000" scaled="0"/>
                <a:tileRect/>
              </a:gradFill>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Mesh</Template>
  <TotalTime>2836</TotalTime>
  <Words>551</Words>
  <Application>Microsoft Macintosh PowerPoint</Application>
  <PresentationFormat>On-screen Show (4:3)</PresentationFormat>
  <Paragraphs>52</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Century Gothic</vt:lpstr>
      <vt:lpstr>Times New Roman</vt:lpstr>
      <vt:lpstr>Mesh</vt:lpstr>
      <vt:lpstr>    Privacy preserving mechanism for secure data exchange in vanetS  </vt:lpstr>
      <vt:lpstr>OUTLINE </vt:lpstr>
      <vt:lpstr>INTRODUCTION</vt:lpstr>
      <vt:lpstr>PROBLEM STATEMENT</vt:lpstr>
      <vt:lpstr>Methodolgy</vt:lpstr>
      <vt:lpstr>Components of methodology</vt:lpstr>
      <vt:lpstr>Results AND DISCUSSIONS</vt:lpstr>
      <vt:lpstr>results</vt:lpstr>
      <vt:lpstr>Conclusion and future work</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Privacy preserving mechanism using, Biometric block chain of each mobile node in VANET for Smart Traffic Management.</dc:title>
  <dc:creator>Rudhra PC</dc:creator>
  <cp:lastModifiedBy>Mani Dhiman</cp:lastModifiedBy>
  <cp:revision>26</cp:revision>
  <dcterms:created xsi:type="dcterms:W3CDTF">2021-07-30T14:04:29Z</dcterms:created>
  <dcterms:modified xsi:type="dcterms:W3CDTF">2025-01-18T08:20:40Z</dcterms:modified>
</cp:coreProperties>
</file>